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6.jpg" ContentType="image/jpeg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21" r:id="rId3"/>
    <p:sldId id="336" r:id="rId4"/>
    <p:sldId id="322" r:id="rId5"/>
    <p:sldId id="337" r:id="rId6"/>
    <p:sldId id="338" r:id="rId7"/>
    <p:sldId id="339" r:id="rId8"/>
    <p:sldId id="341" r:id="rId9"/>
    <p:sldId id="325" r:id="rId10"/>
    <p:sldId id="329" r:id="rId11"/>
    <p:sldId id="330" r:id="rId12"/>
    <p:sldId id="343" r:id="rId13"/>
    <p:sldId id="344" r:id="rId14"/>
    <p:sldId id="334" r:id="rId15"/>
    <p:sldId id="340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C7E94"/>
    <a:srgbClr val="27515E"/>
    <a:srgbClr val="76D6EB"/>
    <a:srgbClr val="F2BF4E"/>
    <a:srgbClr val="D35C20"/>
    <a:srgbClr val="88EB08"/>
    <a:srgbClr val="61B744"/>
    <a:srgbClr val="226C7B"/>
    <a:srgbClr val="EC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83" d="100"/>
          <a:sy n="83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250EAAF0-C65A-4C1F-B4CE-AC6D5896A634}"/>
    <pc:docChg chg="undo custSel addSld delSld modSld sldOrd">
      <pc:chgData name="Jon Honda" userId="8d34c976a67baf8c" providerId="LiveId" clId="{250EAAF0-C65A-4C1F-B4CE-AC6D5896A634}" dt="2017-12-07T12:30:50.137" v="3342"/>
      <pc:docMkLst>
        <pc:docMk/>
      </pc:docMkLst>
      <pc:sldChg chg="modSp">
        <pc:chgData name="Jon Honda" userId="8d34c976a67baf8c" providerId="LiveId" clId="{250EAAF0-C65A-4C1F-B4CE-AC6D5896A634}" dt="2017-12-07T10:46:39.872" v="1363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10:46:39.872" v="136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ord">
        <pc:chgData name="Jon Honda" userId="8d34c976a67baf8c" providerId="LiveId" clId="{250EAAF0-C65A-4C1F-B4CE-AC6D5896A634}" dt="2017-12-07T11:06:11.858" v="1505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11:02:33.946" v="1489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del mod">
          <ac:chgData name="Jon Honda" userId="8d34c976a67baf8c" providerId="LiveId" clId="{250EAAF0-C65A-4C1F-B4CE-AC6D5896A634}" dt="2017-12-07T11:05:44.681" v="1502" actId="478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11:02:56.901" v="1492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11:02:48.199" v="1491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11:27:40.636" v="2035" actId="14100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del mod">
          <ac:chgData name="Jon Honda" userId="8d34c976a67baf8c" providerId="LiveId" clId="{250EAAF0-C65A-4C1F-B4CE-AC6D5896A634}" dt="2017-12-07T10:58:14.594" v="1466" actId="478"/>
          <ac:spMkLst>
            <pc:docMk/>
            <pc:sldMk cId="417759534" sldId="322"/>
            <ac:spMk id="4" creationId="{73A3F4CE-F7A1-4481-8CFC-A05AB7630E12}"/>
          </ac:spMkLst>
        </pc:spChg>
        <pc:spChg chg="add mod">
          <ac:chgData name="Jon Honda" userId="8d34c976a67baf8c" providerId="LiveId" clId="{250EAAF0-C65A-4C1F-B4CE-AC6D5896A634}" dt="2017-12-07T11:13:10.849" v="1693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11:20:33.088" v="1978" actId="20577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 actId="20577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11:00:22.449" v="1486" actId="478"/>
          <ac:spMkLst>
            <pc:docMk/>
            <pc:sldMk cId="417759534" sldId="322"/>
            <ac:spMk id="7" creationId="{25A0C6C4-538C-4DAA-A9E8-0E12B658D423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spChg chg="add mod">
          <ac:chgData name="Jon Honda" userId="8d34c976a67baf8c" providerId="LiveId" clId="{250EAAF0-C65A-4C1F-B4CE-AC6D5896A634}" dt="2017-12-07T11:12:35.443" v="1689" actId="14100"/>
          <ac:spMkLst>
            <pc:docMk/>
            <pc:sldMk cId="417759534" sldId="322"/>
            <ac:spMk id="16" creationId="{FC78FB9F-3C63-4CDC-A434-2C25F64313E0}"/>
          </ac:spMkLst>
        </pc:spChg>
        <pc:spChg chg="add del mod">
          <ac:chgData name="Jon Honda" userId="8d34c976a67baf8c" providerId="LiveId" clId="{250EAAF0-C65A-4C1F-B4CE-AC6D5896A634}" dt="2017-12-07T11:27:40.636" v="2035" actId="14100"/>
          <ac:spMkLst>
            <pc:docMk/>
            <pc:sldMk cId="417759534" sldId="322"/>
            <ac:spMk id="17" creationId="{199FBC80-891A-48AA-8CA5-1F217771D075}"/>
          </ac:spMkLst>
        </pc:spChg>
        <pc:graphicFrameChg chg="add">
          <ac:chgData name="Jon Honda" userId="8d34c976a67baf8c" providerId="LiveId" clId="{250EAAF0-C65A-4C1F-B4CE-AC6D5896A634}" dt="2017-12-07T06:41:15.536" v="317" actId="2057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 actId="20577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delSp modSp">
        <pc:chgData name="Jon Honda" userId="8d34c976a67baf8c" providerId="LiveId" clId="{250EAAF0-C65A-4C1F-B4CE-AC6D5896A634}" dt="2017-12-07T12:00:26.536" v="2850" actId="313"/>
        <pc:sldMkLst>
          <pc:docMk/>
          <pc:sldMk cId="1386076559" sldId="325"/>
        </pc:sldMkLst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7" creationId="{A34429DC-58A9-4E75-A7D6-353D8EC1F607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8" creationId="{1041F71F-5EB4-4A79-8FE4-72CC72951B5D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9" creationId="{681F618F-4E65-45E6-BB64-9AD5F8273C74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0" creationId="{9DFC47C7-8085-497C-A223-1868E7605100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1" creationId="{708330EC-33D7-4FAA-8E25-EBFFFF1BF13E}"/>
          </ac:spMkLst>
        </pc:spChg>
        <pc:spChg chg="add del mod">
          <ac:chgData name="Jon Honda" userId="8d34c976a67baf8c" providerId="LiveId" clId="{250EAAF0-C65A-4C1F-B4CE-AC6D5896A634}" dt="2017-12-07T11:35:41.713" v="2284" actId="1076"/>
          <ac:spMkLst>
            <pc:docMk/>
            <pc:sldMk cId="1386076559" sldId="325"/>
            <ac:spMk id="22" creationId="{A67EFB62-5F9F-4477-88E2-E8A9579D4586}"/>
          </ac:spMkLst>
        </pc:spChg>
        <pc:spChg chg="add mod">
          <ac:chgData name="Jon Honda" userId="8d34c976a67baf8c" providerId="LiveId" clId="{250EAAF0-C65A-4C1F-B4CE-AC6D5896A634}" dt="2017-12-07T08:01:33.147" v="1183" actId="14100"/>
          <ac:spMkLst>
            <pc:docMk/>
            <pc:sldMk cId="1386076559" sldId="325"/>
            <ac:spMk id="23" creationId="{D20389D6-A975-4639-8F6D-C48BA4D55DD4}"/>
          </ac:spMkLst>
        </pc:spChg>
        <pc:spChg chg="add mod">
          <ac:chgData name="Jon Honda" userId="8d34c976a67baf8c" providerId="LiveId" clId="{250EAAF0-C65A-4C1F-B4CE-AC6D5896A634}" dt="2017-12-07T12:00:26.536" v="2850" actId="313"/>
          <ac:spMkLst>
            <pc:docMk/>
            <pc:sldMk cId="1386076559" sldId="325"/>
            <ac:spMk id="28" creationId="{FA556D51-0874-4C69-B396-D51986AB818C}"/>
          </ac:spMkLst>
        </pc:spChg>
        <pc:spChg chg="add mod">
          <ac:chgData name="Jon Honda" userId="8d34c976a67baf8c" providerId="LiveId" clId="{250EAAF0-C65A-4C1F-B4CE-AC6D5896A634}" dt="2017-12-07T11:38:16.779" v="2321" actId="14100"/>
          <ac:spMkLst>
            <pc:docMk/>
            <pc:sldMk cId="1386076559" sldId="325"/>
            <ac:spMk id="30" creationId="{A3E52E67-211A-4519-9ADE-42DA0AFA9463}"/>
          </ac:spMkLst>
        </pc:spChg>
        <pc:graphicFrameChg chg="add del mod">
          <ac:chgData name="Jon Honda" userId="8d34c976a67baf8c" providerId="LiveId" clId="{250EAAF0-C65A-4C1F-B4CE-AC6D5896A634}" dt="2017-12-07T11:37:25.865" v="2290" actId="478"/>
          <ac:graphicFrameMkLst>
            <pc:docMk/>
            <pc:sldMk cId="1386076559" sldId="325"/>
            <ac:graphicFrameMk id="7" creationId="{72191957-6D44-4337-B34D-82FA33D80B66}"/>
          </ac:graphicFrameMkLst>
        </pc:graphicFrameChg>
        <pc:graphicFrameChg chg="add del">
          <ac:chgData name="Jon Honda" userId="8d34c976a67baf8c" providerId="LiveId" clId="{250EAAF0-C65A-4C1F-B4CE-AC6D5896A634}" dt="2017-12-07T11:37:25.276" v="2289" actId="313"/>
          <ac:graphicFrameMkLst>
            <pc:docMk/>
            <pc:sldMk cId="1386076559" sldId="325"/>
            <ac:graphicFrameMk id="29" creationId="{B26FB8C7-BF45-4C94-BD56-51F72944EEBC}"/>
          </ac:graphicFrameMkLst>
        </pc:graphicFrame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2" creationId="{8F4ACB9D-7CD6-45A4-BDA4-589657CFDFC0}"/>
          </ac:picMkLst>
        </pc:pic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6" creationId="{1A72ED2E-F04C-40F9-A054-875BE37CDE68}"/>
          </ac:picMkLst>
        </pc:picChg>
        <pc:inkChg chg="add">
          <ac:chgData name="Jon Honda" userId="8d34c976a67baf8c" providerId="LiveId" clId="{250EAAF0-C65A-4C1F-B4CE-AC6D5896A634}" dt="2017-12-07T08:02:02.503" v="1184" actId="20577"/>
          <ac:inkMkLst>
            <pc:docMk/>
            <pc:sldMk cId="1386076559" sldId="325"/>
            <ac:inkMk id="2" creationId="{E714710C-D7B1-436F-AE32-488F22BB84A4}"/>
          </ac:inkMkLst>
        </pc:inkChg>
        <pc:inkChg chg="add">
          <ac:chgData name="Jon Honda" userId="8d34c976a67baf8c" providerId="LiveId" clId="{250EAAF0-C65A-4C1F-B4CE-AC6D5896A634}" dt="2017-12-07T08:02:06.200" v="1185" actId="20577"/>
          <ac:inkMkLst>
            <pc:docMk/>
            <pc:sldMk cId="1386076559" sldId="325"/>
            <ac:inkMk id="3" creationId="{3C169781-51AA-4042-B7B4-D2E767122DA4}"/>
          </ac:inkMkLst>
        </pc:inkChg>
        <pc:inkChg chg="add">
          <ac:chgData name="Jon Honda" userId="8d34c976a67baf8c" providerId="LiveId" clId="{250EAAF0-C65A-4C1F-B4CE-AC6D5896A634}" dt="2017-12-07T08:02:11.972" v="1186" actId="20577"/>
          <ac:inkMkLst>
            <pc:docMk/>
            <pc:sldMk cId="1386076559" sldId="325"/>
            <ac:inkMk id="4" creationId="{FFED1C48-8FB0-4C9C-B791-FA865305D933}"/>
          </ac:inkMkLst>
        </pc:inkChg>
        <pc:inkChg chg="add del">
          <ac:chgData name="Jon Honda" userId="8d34c976a67baf8c" providerId="LiveId" clId="{250EAAF0-C65A-4C1F-B4CE-AC6D5896A634}" dt="2017-12-07T08:02:37.499" v="1203" actId="20577"/>
          <ac:inkMkLst>
            <pc:docMk/>
            <pc:sldMk cId="1386076559" sldId="325"/>
            <ac:inkMk id="5" creationId="{72F296A3-341E-48EF-AAF3-8EEB44C72A38}"/>
          </ac:inkMkLst>
        </pc:inkChg>
        <pc:inkChg chg="add del">
          <ac:chgData name="Jon Honda" userId="8d34c976a67baf8c" providerId="LiveId" clId="{250EAAF0-C65A-4C1F-B4CE-AC6D5896A634}" dt="2017-12-07T08:02:36.972" v="1202" actId="20577"/>
          <ac:inkMkLst>
            <pc:docMk/>
            <pc:sldMk cId="1386076559" sldId="325"/>
            <ac:inkMk id="6" creationId="{DF7A522C-4F09-41C2-8F67-BDC3D8E00DC9}"/>
          </ac:inkMkLst>
        </pc:inkChg>
        <pc:inkChg chg="add del">
          <ac:chgData name="Jon Honda" userId="8d34c976a67baf8c" providerId="LiveId" clId="{250EAAF0-C65A-4C1F-B4CE-AC6D5896A634}" dt="2017-12-07T08:02:21.230" v="1191" actId="20577"/>
          <ac:inkMkLst>
            <pc:docMk/>
            <pc:sldMk cId="1386076559" sldId="325"/>
            <ac:inkMk id="24" creationId="{7B177687-C47B-40D0-A7EB-5054111215A1}"/>
          </ac:inkMkLst>
        </pc:inkChg>
        <pc:inkChg chg="add del">
          <ac:chgData name="Jon Honda" userId="8d34c976a67baf8c" providerId="LiveId" clId="{250EAAF0-C65A-4C1F-B4CE-AC6D5896A634}" dt="2017-12-07T08:02:36.507" v="1201" actId="20577"/>
          <ac:inkMkLst>
            <pc:docMk/>
            <pc:sldMk cId="1386076559" sldId="325"/>
            <ac:inkMk id="25" creationId="{F16F27D1-6F30-49EF-9EA3-716AF988A333}"/>
          </ac:inkMkLst>
        </pc:inkChg>
        <pc:inkChg chg="add del">
          <ac:chgData name="Jon Honda" userId="8d34c976a67baf8c" providerId="LiveId" clId="{250EAAF0-C65A-4C1F-B4CE-AC6D5896A634}" dt="2017-12-07T08:02:30.851" v="1196" actId="20577"/>
          <ac:inkMkLst>
            <pc:docMk/>
            <pc:sldMk cId="1386076559" sldId="325"/>
            <ac:inkMk id="26" creationId="{67F41B6A-DB24-4109-AD30-75688F3F0EA6}"/>
          </ac:inkMkLst>
        </pc:inkChg>
        <pc:inkChg chg="add del">
          <ac:chgData name="Jon Honda" userId="8d34c976a67baf8c" providerId="LiveId" clId="{250EAAF0-C65A-4C1F-B4CE-AC6D5896A634}" dt="2017-12-07T08:02:22.945" v="1194" actId="20577"/>
          <ac:inkMkLst>
            <pc:docMk/>
            <pc:sldMk cId="1386076559" sldId="325"/>
            <ac:inkMk id="27" creationId="{5335191B-9AD9-4600-BB9D-D92B6CAF2AB4}"/>
          </ac:inkMkLst>
        </pc:inkChg>
        <pc:inkChg chg="add">
          <ac:chgData name="Jon Honda" userId="8d34c976a67baf8c" providerId="LiveId" clId="{250EAAF0-C65A-4C1F-B4CE-AC6D5896A634}" dt="2017-12-07T08:02:22.629" v="1193" actId="20577"/>
          <ac:inkMkLst>
            <pc:docMk/>
            <pc:sldMk cId="1386076559" sldId="325"/>
            <ac:inkMk id="28" creationId="{74263E5E-DABE-4CE9-8722-0DE2FDBFA099}"/>
          </ac:inkMkLst>
        </pc:inkChg>
        <pc:inkChg chg="add del">
          <ac:chgData name="Jon Honda" userId="8d34c976a67baf8c" providerId="LiveId" clId="{250EAAF0-C65A-4C1F-B4CE-AC6D5896A634}" dt="2017-12-07T08:02:36.067" v="1200" actId="20577"/>
          <ac:inkMkLst>
            <pc:docMk/>
            <pc:sldMk cId="1386076559" sldId="325"/>
            <ac:inkMk id="29" creationId="{BCDF7156-5EA3-4F52-8E23-65596A005194}"/>
          </ac:inkMkLst>
        </pc:inkChg>
        <pc:inkChg chg="add del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0" creationId="{418A836D-560A-4FEE-B1A7-4559C9B609E5}"/>
          </ac:inkMkLst>
        </pc:inkChg>
        <pc:inkChg chg="add del">
          <ac:chgData name="Jon Honda" userId="8d34c976a67baf8c" providerId="LiveId" clId="{250EAAF0-C65A-4C1F-B4CE-AC6D5896A634}" dt="2017-12-07T08:02:33.818" v="1199" actId="20577"/>
          <ac:inkMkLst>
            <pc:docMk/>
            <pc:sldMk cId="1386076559" sldId="325"/>
            <ac:inkMk id="31" creationId="{7160C09D-320B-4635-ABBD-4F09A09B7F41}"/>
          </ac:inkMkLst>
        </pc:inkChg>
        <pc:inkChg chg="add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2" creationId="{7FA4E162-7291-44A7-95CE-36610B2A2A44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3" creationId="{BC971ED1-AD2E-4682-8AAE-3C824BC7D179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4" creationId="{9FA6D859-6E52-4742-BA3D-7069D8664354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5" creationId="{3E88A1F9-6C48-4E49-9E09-09EE828508D7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6" creationId="{0994D8B5-D83A-4CCD-AC3B-2BA23D3C97FA}"/>
          </ac:inkMkLst>
        </pc:inkChg>
        <pc:inkChg chg="add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7" creationId="{6ECA1349-2611-4625-86AA-56829399D34E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8" creationId="{2E92CE32-FEEA-423F-8F81-A856E85CE1E4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9" creationId="{15FDAB03-EEE6-42F8-888F-85886CE6F87F}"/>
          </ac:inkMkLst>
        </pc:inkChg>
        <pc:inkChg chg="add mod ord">
          <ac:chgData name="Jon Honda" userId="8d34c976a67baf8c" providerId="LiveId" clId="{250EAAF0-C65A-4C1F-B4CE-AC6D5896A634}" dt="2017-12-07T11:38:23.153" v="2322" actId="166"/>
          <ac:inkMkLst>
            <pc:docMk/>
            <pc:sldMk cId="1386076559" sldId="325"/>
            <ac:inkMk id="40" creationId="{609E99D8-4EC6-4746-A51A-CE55932E19E7}"/>
          </ac:inkMkLst>
        </pc:inkChg>
        <pc:cxnChg chg="add mod">
          <ac:chgData name="Jon Honda" userId="8d34c976a67baf8c" providerId="LiveId" clId="{250EAAF0-C65A-4C1F-B4CE-AC6D5896A634}" dt="2017-12-07T11:33:31.077" v="2266" actId="692"/>
          <ac:cxnSpMkLst>
            <pc:docMk/>
            <pc:sldMk cId="1386076559" sldId="325"/>
            <ac:cxnSpMk id="6" creationId="{75D8BE57-03AE-4A30-B3E5-1EDF138019A3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4" creationId="{AC23ADA0-276F-4A5F-A6CE-A24A8D8233D7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5" creationId="{CF2F33FA-3853-4AAB-8044-D4128DC00C86}"/>
          </ac:cxnSpMkLst>
        </pc:cxnChg>
      </pc:sldChg>
      <pc:sldChg chg="addSp delSp modSp">
        <pc:chgData name="Jon Honda" userId="8d34c976a67baf8c" providerId="LiveId" clId="{250EAAF0-C65A-4C1F-B4CE-AC6D5896A634}" dt="2017-12-07T11:58:52.873" v="2842" actId="1076"/>
        <pc:sldMkLst>
          <pc:docMk/>
          <pc:sldMk cId="1682228712" sldId="329"/>
        </pc:sldMkLst>
        <pc:spChg chg="add mod">
          <ac:chgData name="Jon Honda" userId="8d34c976a67baf8c" providerId="LiveId" clId="{250EAAF0-C65A-4C1F-B4CE-AC6D5896A634}" dt="2017-12-07T11:55:28.144" v="2730" actId="14100"/>
          <ac:spMkLst>
            <pc:docMk/>
            <pc:sldMk cId="1682228712" sldId="329"/>
            <ac:spMk id="4" creationId="{C7C0DE8E-B441-4BFC-95B9-89F4DC5987C5}"/>
          </ac:spMkLst>
        </pc:spChg>
        <pc:spChg chg="add del mod">
          <ac:chgData name="Jon Honda" userId="8d34c976a67baf8c" providerId="LiveId" clId="{250EAAF0-C65A-4C1F-B4CE-AC6D5896A634}" dt="2017-12-07T11:50:22.867" v="2687" actId="478"/>
          <ac:spMkLst>
            <pc:docMk/>
            <pc:sldMk cId="1682228712" sldId="329"/>
            <ac:spMk id="5" creationId="{F66F4959-94A7-408A-98E7-EA54F632C217}"/>
          </ac:spMkLst>
        </pc:spChg>
        <pc:spChg chg="add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6" creationId="{4555D74E-7DB4-401A-8050-09C663517AC7}"/>
          </ac:spMkLst>
        </pc:spChg>
        <pc:spChg chg="add mod">
          <ac:chgData name="Jon Honda" userId="8d34c976a67baf8c" providerId="LiveId" clId="{250EAAF0-C65A-4C1F-B4CE-AC6D5896A634}" dt="2017-12-07T11:53:39.815" v="2713" actId="1076"/>
          <ac:spMkLst>
            <pc:docMk/>
            <pc:sldMk cId="1682228712" sldId="329"/>
            <ac:spMk id="7" creationId="{B818FB41-E012-4C8E-AF19-33BFF7925161}"/>
          </ac:spMkLst>
        </pc:spChg>
        <pc:spChg chg="add del mod">
          <ac:chgData name="Jon Honda" userId="8d34c976a67baf8c" providerId="LiveId" clId="{250EAAF0-C65A-4C1F-B4CE-AC6D5896A634}" dt="2017-12-07T11:47:30.804" v="2591" actId="478"/>
          <ac:spMkLst>
            <pc:docMk/>
            <pc:sldMk cId="1682228712" sldId="329"/>
            <ac:spMk id="15" creationId="{686F2F63-C7DA-4ABA-8838-1AD0C5D7244F}"/>
          </ac:spMkLst>
        </pc:spChg>
        <pc:spChg chg="add del mod">
          <ac:chgData name="Jon Honda" userId="8d34c976a67baf8c" providerId="LiveId" clId="{250EAAF0-C65A-4C1F-B4CE-AC6D5896A634}" dt="2017-12-07T11:47:38.512" v="2593" actId="478"/>
          <ac:spMkLst>
            <pc:docMk/>
            <pc:sldMk cId="1682228712" sldId="329"/>
            <ac:spMk id="16" creationId="{7CC47163-60CD-4631-A22E-7E1AD9DF5024}"/>
          </ac:spMkLst>
        </pc:spChg>
        <pc:spChg chg="add del mod">
          <ac:chgData name="Jon Honda" userId="8d34c976a67baf8c" providerId="LiveId" clId="{250EAAF0-C65A-4C1F-B4CE-AC6D5896A634}" dt="2017-12-07T11:47:34.768" v="2592" actId="478"/>
          <ac:spMkLst>
            <pc:docMk/>
            <pc:sldMk cId="1682228712" sldId="329"/>
            <ac:spMk id="17" creationId="{8624BD48-AB9E-4500-81FA-39AA00CFE1EA}"/>
          </ac:spMkLst>
        </pc:spChg>
        <pc:spChg chg="add mod">
          <ac:chgData name="Jon Honda" userId="8d34c976a67baf8c" providerId="LiveId" clId="{250EAAF0-C65A-4C1F-B4CE-AC6D5896A634}" dt="2017-12-07T11:54:59.599" v="2725" actId="1076"/>
          <ac:spMkLst>
            <pc:docMk/>
            <pc:sldMk cId="1682228712" sldId="329"/>
            <ac:spMk id="18" creationId="{240AE562-C416-42B0-A5C3-4D94C4C8ADC2}"/>
          </ac:spMkLst>
        </pc:spChg>
        <pc:spChg chg="add del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20" creationId="{67229875-0BD4-4EA0-A2A0-2ABD0F09AA17}"/>
          </ac:spMkLst>
        </pc:spChg>
        <pc:spChg chg="add del mod">
          <ac:chgData name="Jon Honda" userId="8d34c976a67baf8c" providerId="LiveId" clId="{250EAAF0-C65A-4C1F-B4CE-AC6D5896A634}" dt="2017-12-07T11:54:28.354" v="2720" actId="478"/>
          <ac:spMkLst>
            <pc:docMk/>
            <pc:sldMk cId="1682228712" sldId="329"/>
            <ac:spMk id="21" creationId="{99E174EF-8B8D-4104-AA0A-F64A916DBD1E}"/>
          </ac:spMkLst>
        </pc:spChg>
        <pc:spChg chg="add mod">
          <ac:chgData name="Jon Honda" userId="8d34c976a67baf8c" providerId="LiveId" clId="{250EAAF0-C65A-4C1F-B4CE-AC6D5896A634}" dt="2017-12-07T11:56:12.374" v="2733" actId="14100"/>
          <ac:spMkLst>
            <pc:docMk/>
            <pc:sldMk cId="1682228712" sldId="329"/>
            <ac:spMk id="22" creationId="{2844B613-84DE-4E27-A589-A1EFF3FC53E7}"/>
          </ac:spMkLst>
        </pc:spChg>
        <pc:spChg chg="add mod ord">
          <ac:chgData name="Jon Honda" userId="8d34c976a67baf8c" providerId="LiveId" clId="{250EAAF0-C65A-4C1F-B4CE-AC6D5896A634}" dt="2017-12-07T11:57:18.542" v="2773" actId="166"/>
          <ac:spMkLst>
            <pc:docMk/>
            <pc:sldMk cId="1682228712" sldId="329"/>
            <ac:spMk id="23" creationId="{406195D3-B3CA-448B-A5B5-6654121A6C23}"/>
          </ac:spMkLst>
        </pc:spChg>
        <pc:spChg chg="add mod">
          <ac:chgData name="Jon Honda" userId="8d34c976a67baf8c" providerId="LiveId" clId="{250EAAF0-C65A-4C1F-B4CE-AC6D5896A634}" dt="2017-12-07T11:57:51.428" v="2785" actId="1076"/>
          <ac:spMkLst>
            <pc:docMk/>
            <pc:sldMk cId="1682228712" sldId="329"/>
            <ac:spMk id="25" creationId="{33F4697D-13ED-40A4-A102-C6DDBF1FD058}"/>
          </ac:spMkLst>
        </pc:spChg>
        <pc:spChg chg="add mod">
          <ac:chgData name="Jon Honda" userId="8d34c976a67baf8c" providerId="LiveId" clId="{250EAAF0-C65A-4C1F-B4CE-AC6D5896A634}" dt="2017-12-07T11:58:52.873" v="2842" actId="1076"/>
          <ac:spMkLst>
            <pc:docMk/>
            <pc:sldMk cId="1682228712" sldId="329"/>
            <ac:spMk id="26" creationId="{900B6AAB-798D-4A03-B849-BA281670C9F2}"/>
          </ac:spMkLst>
        </pc:spChg>
        <pc:graphicFrameChg chg="add">
          <ac:chgData name="Jon Honda" userId="8d34c976a67baf8c" providerId="LiveId" clId="{250EAAF0-C65A-4C1F-B4CE-AC6D5896A634}" dt="2017-12-07T11:35:12.744" v="2278" actId="1076"/>
          <ac:graphicFrameMkLst>
            <pc:docMk/>
            <pc:sldMk cId="1682228712" sldId="329"/>
            <ac:graphicFrameMk id="12" creationId="{C4B4B1F8-F289-4834-816B-C583AB80E58C}"/>
          </ac:graphicFrameMkLst>
        </pc:graphicFrameChg>
        <pc:picChg chg="add del">
          <ac:chgData name="Jon Honda" userId="8d34c976a67baf8c" providerId="LiveId" clId="{250EAAF0-C65A-4C1F-B4CE-AC6D5896A634}" dt="2017-12-07T11:37:24.326" v="2287" actId="1076"/>
          <ac:picMkLst>
            <pc:docMk/>
            <pc:sldMk cId="1682228712" sldId="329"/>
            <ac:picMk id="2" creationId="{7446CC9A-AD0B-4247-B72F-C4D7141F841F}"/>
          </ac:picMkLst>
        </pc:picChg>
        <pc:picChg chg="add mod modCrop">
          <ac:chgData name="Jon Honda" userId="8d34c976a67baf8c" providerId="LiveId" clId="{250EAAF0-C65A-4C1F-B4CE-AC6D5896A634}" dt="2017-12-07T11:51:16.029" v="2694" actId="1076"/>
          <ac:picMkLst>
            <pc:docMk/>
            <pc:sldMk cId="1682228712" sldId="329"/>
            <ac:picMk id="3" creationId="{4F8262E4-36F4-4A7F-8658-9FB460C8089D}"/>
          </ac:picMkLst>
        </pc:picChg>
        <pc:picChg chg="add mod">
          <ac:chgData name="Jon Honda" userId="8d34c976a67baf8c" providerId="LiveId" clId="{250EAAF0-C65A-4C1F-B4CE-AC6D5896A634}" dt="2017-12-07T11:54:59.599" v="2725" actId="1076"/>
          <ac:picMkLst>
            <pc:docMk/>
            <pc:sldMk cId="1682228712" sldId="329"/>
            <ac:picMk id="14" creationId="{B1D274D2-0F6B-40EB-9B8C-0D32D0D1ED50}"/>
          </ac:picMkLst>
        </pc:picChg>
        <pc:picChg chg="add del mod">
          <ac:chgData name="Jon Honda" userId="8d34c976a67baf8c" providerId="LiveId" clId="{250EAAF0-C65A-4C1F-B4CE-AC6D5896A634}" dt="2017-12-07T11:48:43.918" v="2599" actId="478"/>
          <ac:picMkLst>
            <pc:docMk/>
            <pc:sldMk cId="1682228712" sldId="329"/>
            <ac:picMk id="19" creationId="{059CF464-2FB3-4E29-9F42-BD9D0BF0C57C}"/>
          </ac:picMkLst>
        </pc:picChg>
        <pc:picChg chg="add mod">
          <ac:chgData name="Jon Honda" userId="8d34c976a67baf8c" providerId="LiveId" clId="{250EAAF0-C65A-4C1F-B4CE-AC6D5896A634}" dt="2017-12-07T11:57:12.526" v="2772" actId="1076"/>
          <ac:picMkLst>
            <pc:docMk/>
            <pc:sldMk cId="1682228712" sldId="329"/>
            <ac:picMk id="24" creationId="{3199F97E-4B4B-4EB2-B11A-3D464269DEFF}"/>
          </ac:picMkLst>
        </pc:picChg>
      </pc:sldChg>
      <pc:sldChg chg="addSp delSp modSp modAnim">
        <pc:chgData name="Jon Honda" userId="8d34c976a67baf8c" providerId="LiveId" clId="{250EAAF0-C65A-4C1F-B4CE-AC6D5896A634}" dt="2017-12-07T12:30:50.137" v="3342"/>
        <pc:sldMkLst>
          <pc:docMk/>
          <pc:sldMk cId="1991592267" sldId="330"/>
        </pc:sldMkLst>
        <pc:spChg chg="add mod">
          <ac:chgData name="Jon Honda" userId="8d34c976a67baf8c" providerId="LiveId" clId="{250EAAF0-C65A-4C1F-B4CE-AC6D5896A634}" dt="2017-12-07T12:18:07" v="3174" actId="14100"/>
          <ac:spMkLst>
            <pc:docMk/>
            <pc:sldMk cId="1991592267" sldId="330"/>
            <ac:spMk id="4" creationId="{B5FEA409-A46C-4A9A-A0E2-6A1BEBB86A6D}"/>
          </ac:spMkLst>
        </pc:spChg>
        <pc:spChg chg="add mod">
          <ac:chgData name="Jon Honda" userId="8d34c976a67baf8c" providerId="LiveId" clId="{250EAAF0-C65A-4C1F-B4CE-AC6D5896A634}" dt="2017-12-07T12:11:04.840" v="3078" actId="1076"/>
          <ac:spMkLst>
            <pc:docMk/>
            <pc:sldMk cId="1991592267" sldId="330"/>
            <ac:spMk id="7" creationId="{DB1021E5-7F56-43CB-B025-73C46E98E16E}"/>
          </ac:spMkLst>
        </pc:spChg>
        <pc:spChg chg="add mod">
          <ac:chgData name="Jon Honda" userId="8d34c976a67baf8c" providerId="LiveId" clId="{250EAAF0-C65A-4C1F-B4CE-AC6D5896A634}" dt="2017-12-07T12:01:13.370" v="2886" actId="14100"/>
          <ac:spMkLst>
            <pc:docMk/>
            <pc:sldMk cId="1991592267" sldId="330"/>
            <ac:spMk id="12" creationId="{45E122EF-C4E2-4FA7-AF4C-E574A69A25FD}"/>
          </ac:spMkLst>
        </pc:spChg>
        <pc:spChg chg="add mod">
          <ac:chgData name="Jon Honda" userId="8d34c976a67baf8c" providerId="LiveId" clId="{250EAAF0-C65A-4C1F-B4CE-AC6D5896A634}" dt="2017-12-07T12:18:10.643" v="3175" actId="1076"/>
          <ac:spMkLst>
            <pc:docMk/>
            <pc:sldMk cId="1991592267" sldId="330"/>
            <ac:spMk id="16" creationId="{D344F584-7B5E-4860-9327-92B6B9917E38}"/>
          </ac:spMkLst>
        </pc:spChg>
        <pc:spChg chg="add del mod">
          <ac:chgData name="Jon Honda" userId="8d34c976a67baf8c" providerId="LiveId" clId="{250EAAF0-C65A-4C1F-B4CE-AC6D5896A634}" dt="2017-12-07T12:09:05.777" v="3052" actId="478"/>
          <ac:spMkLst>
            <pc:docMk/>
            <pc:sldMk cId="1991592267" sldId="330"/>
            <ac:spMk id="18" creationId="{65AB81CF-3B2B-4877-96D6-9D262DE0CA02}"/>
          </ac:spMkLst>
        </pc:spChg>
        <pc:spChg chg="add del mod">
          <ac:chgData name="Jon Honda" userId="8d34c976a67baf8c" providerId="LiveId" clId="{250EAAF0-C65A-4C1F-B4CE-AC6D5896A634}" dt="2017-12-07T12:10:29.642" v="3057" actId="478"/>
          <ac:spMkLst>
            <pc:docMk/>
            <pc:sldMk cId="1991592267" sldId="330"/>
            <ac:spMk id="19" creationId="{DA6C8A52-CF37-4873-872E-39850448867D}"/>
          </ac:spMkLst>
        </pc:spChg>
        <pc:spChg chg="add mod">
          <ac:chgData name="Jon Honda" userId="8d34c976a67baf8c" providerId="LiveId" clId="{250EAAF0-C65A-4C1F-B4CE-AC6D5896A634}" dt="2017-12-07T12:13:27.564" v="3114" actId="14100"/>
          <ac:spMkLst>
            <pc:docMk/>
            <pc:sldMk cId="1991592267" sldId="330"/>
            <ac:spMk id="20" creationId="{FAE7FEA7-97CC-4222-99A8-0AC6BE4AC6F9}"/>
          </ac:spMkLst>
        </pc:spChg>
        <pc:spChg chg="add del mod">
          <ac:chgData name="Jon Honda" userId="8d34c976a67baf8c" providerId="LiveId" clId="{250EAAF0-C65A-4C1F-B4CE-AC6D5896A634}" dt="2017-12-07T12:12:04.076" v="3105" actId="478"/>
          <ac:spMkLst>
            <pc:docMk/>
            <pc:sldMk cId="1991592267" sldId="330"/>
            <ac:spMk id="21" creationId="{9B073CBB-5974-47E8-BDC4-4A28C94C22FB}"/>
          </ac:spMkLst>
        </pc:spChg>
        <pc:spChg chg="add mod">
          <ac:chgData name="Jon Honda" userId="8d34c976a67baf8c" providerId="LiveId" clId="{250EAAF0-C65A-4C1F-B4CE-AC6D5896A634}" dt="2017-12-07T12:14:06.005" v="3132" actId="1076"/>
          <ac:spMkLst>
            <pc:docMk/>
            <pc:sldMk cId="1991592267" sldId="330"/>
            <ac:spMk id="23" creationId="{E77F4DA8-45AE-43AA-9526-CAC2000F1F28}"/>
          </ac:spMkLst>
        </pc:spChg>
        <pc:spChg chg="add mod">
          <ac:chgData name="Jon Honda" userId="8d34c976a67baf8c" providerId="LiveId" clId="{250EAAF0-C65A-4C1F-B4CE-AC6D5896A634}" dt="2017-12-07T12:14:10.505" v="3133" actId="1076"/>
          <ac:spMkLst>
            <pc:docMk/>
            <pc:sldMk cId="1991592267" sldId="330"/>
            <ac:spMk id="24" creationId="{9D002C24-E166-49DC-BB71-23737A527EEE}"/>
          </ac:spMkLst>
        </pc:spChg>
        <pc:graphicFrameChg chg="add mod">
          <ac:chgData name="Jon Honda" userId="8d34c976a67baf8c" providerId="LiveId" clId="{250EAAF0-C65A-4C1F-B4CE-AC6D5896A634}" dt="2017-12-07T12:17:50.693" v="3173" actId="20577"/>
          <ac:graphicFrameMkLst>
            <pc:docMk/>
            <pc:sldMk cId="1991592267" sldId="330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02:06.909" v="2888"/>
          <ac:graphicFrameMkLst>
            <pc:docMk/>
            <pc:sldMk cId="1991592267" sldId="330"/>
            <ac:graphicFrameMk id="14" creationId="{C782B920-9941-4B37-93F4-9D7439577C25}"/>
          </ac:graphicFrameMkLst>
        </pc:graphicFrameChg>
        <pc:graphicFrameChg chg="add del">
          <ac:chgData name="Jon Honda" userId="8d34c976a67baf8c" providerId="LiveId" clId="{250EAAF0-C65A-4C1F-B4CE-AC6D5896A634}" dt="2017-12-07T12:02:25.942" v="2892" actId="478"/>
          <ac:graphicFrameMkLst>
            <pc:docMk/>
            <pc:sldMk cId="1991592267" sldId="330"/>
            <ac:graphicFrameMk id="15" creationId="{7EEDE937-E51E-4B71-9208-CFFE65C3E4CC}"/>
          </ac:graphicFrameMkLst>
        </pc:graphicFrameChg>
        <pc:picChg chg="add del mod modCrop">
          <ac:chgData name="Jon Honda" userId="8d34c976a67baf8c" providerId="LiveId" clId="{250EAAF0-C65A-4C1F-B4CE-AC6D5896A634}" dt="2017-12-07T12:02:32.050" v="2893" actId="478"/>
          <ac:picMkLst>
            <pc:docMk/>
            <pc:sldMk cId="1991592267" sldId="330"/>
            <ac:picMk id="2" creationId="{EAE4F419-18A1-46E0-ABAE-0C9B98970C6C}"/>
          </ac:picMkLst>
        </pc:picChg>
        <pc:picChg chg="add del mod">
          <ac:chgData name="Jon Honda" userId="8d34c976a67baf8c" providerId="LiveId" clId="{250EAAF0-C65A-4C1F-B4CE-AC6D5896A634}" dt="2017-12-07T12:13:03.869" v="3110" actId="478"/>
          <ac:picMkLst>
            <pc:docMk/>
            <pc:sldMk cId="1991592267" sldId="330"/>
            <ac:picMk id="17" creationId="{B89DA8AF-EC9F-4BD5-B9F9-43CED8DDC1B0}"/>
          </ac:picMkLst>
        </pc:picChg>
        <pc:picChg chg="add mod ord modCrop">
          <ac:chgData name="Jon Honda" userId="8d34c976a67baf8c" providerId="LiveId" clId="{250EAAF0-C65A-4C1F-B4CE-AC6D5896A634}" dt="2017-12-07T12:13:20.127" v="3113" actId="167"/>
          <ac:picMkLst>
            <pc:docMk/>
            <pc:sldMk cId="1991592267" sldId="330"/>
            <ac:picMk id="22" creationId="{61A058F6-17A7-49FF-AD5C-94FFB5855A06}"/>
          </ac:picMkLst>
        </pc:picChg>
        <pc:cxnChg chg="add mod">
          <ac:chgData name="Jon Honda" userId="8d34c976a67baf8c" providerId="LiveId" clId="{250EAAF0-C65A-4C1F-B4CE-AC6D5896A634}" dt="2017-12-07T12:10:36.527" v="3066" actId="692"/>
          <ac:cxnSpMkLst>
            <pc:docMk/>
            <pc:sldMk cId="1991592267" sldId="330"/>
            <ac:cxnSpMk id="6" creationId="{B85523E8-63E6-4B4A-B956-17450B253C53}"/>
          </ac:cxnSpMkLst>
        </pc:cxnChg>
      </pc:sldChg>
      <pc:sldChg chg="addSp modSp">
        <pc:chgData name="Jon Honda" userId="8d34c976a67baf8c" providerId="LiveId" clId="{250EAAF0-C65A-4C1F-B4CE-AC6D5896A634}" dt="2017-12-07T12:28:58.640" v="3337" actId="1076"/>
        <pc:sldMkLst>
          <pc:docMk/>
          <pc:sldMk cId="975147586" sldId="334"/>
        </pc:sldMkLst>
        <pc:spChg chg="add mod">
          <ac:chgData name="Jon Honda" userId="8d34c976a67baf8c" providerId="LiveId" clId="{250EAAF0-C65A-4C1F-B4CE-AC6D5896A634}" dt="2017-12-07T12:28:28.254" v="3333" actId="1076"/>
          <ac:spMkLst>
            <pc:docMk/>
            <pc:sldMk cId="975147586" sldId="334"/>
            <ac:spMk id="14" creationId="{A14DECA6-99A1-4232-90A6-4DFD4A0C6058}"/>
          </ac:spMkLst>
        </pc:spChg>
        <pc:graphicFrameChg chg="add mod">
          <ac:chgData name="Jon Honda" userId="8d34c976a67baf8c" providerId="LiveId" clId="{250EAAF0-C65A-4C1F-B4CE-AC6D5896A634}" dt="2017-12-07T12:26:09.708" v="3315" actId="108"/>
          <ac:graphicFrameMkLst>
            <pc:docMk/>
            <pc:sldMk cId="975147586" sldId="334"/>
            <ac:graphicFrameMk id="12" creationId="{F230F0C2-C14E-4E64-BE93-F52ED535FAF7}"/>
          </ac:graphicFrameMkLst>
        </pc:graphicFrameChg>
        <pc:picChg chg="add mod">
          <ac:chgData name="Jon Honda" userId="8d34c976a67baf8c" providerId="LiveId" clId="{250EAAF0-C65A-4C1F-B4CE-AC6D5896A634}" dt="2017-12-07T12:27:13.814" v="3316" actId="1076"/>
          <ac:picMkLst>
            <pc:docMk/>
            <pc:sldMk cId="975147586" sldId="334"/>
            <ac:picMk id="2" creationId="{0009B6DC-5D85-48E4-A8DF-6598C28C63B5}"/>
          </ac:picMkLst>
        </pc:picChg>
        <pc:picChg chg="add mod">
          <ac:chgData name="Jon Honda" userId="8d34c976a67baf8c" providerId="LiveId" clId="{250EAAF0-C65A-4C1F-B4CE-AC6D5896A634}" dt="2017-12-07T12:28:58.640" v="3337" actId="1076"/>
          <ac:picMkLst>
            <pc:docMk/>
            <pc:sldMk cId="975147586" sldId="334"/>
            <ac:picMk id="3" creationId="{2F16986C-6C00-49A0-B71F-1099DAAAD722}"/>
          </ac:picMkLst>
        </pc:picChg>
      </pc:sldChg>
      <pc:sldChg chg="addSp delSp modSp add ord">
        <pc:chgData name="Jon Honda" userId="8d34c976a67baf8c" providerId="LiveId" clId="{250EAAF0-C65A-4C1F-B4CE-AC6D5896A634}" dt="2017-12-07T11:06:07.265" v="1504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11:02:19.027" v="1488" actId="14838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0" creationId="{E5C9382A-1A9F-49C7-948C-2E266B1A3A3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 actId="113"/>
          <ac:spMkLst>
            <pc:docMk/>
            <pc:sldMk cId="3347806596" sldId="336"/>
            <ac:spMk id="32" creationId="{96A7AD41-90EF-4F37-ABB6-F251F2621F19}"/>
          </ac:spMkLst>
        </pc:spChg>
        <pc:spChg chg="add del mod">
          <ac:chgData name="Jon Honda" userId="8d34c976a67baf8c" providerId="LiveId" clId="{250EAAF0-C65A-4C1F-B4CE-AC6D5896A634}" dt="2017-12-07T10:54:19.448" v="1410" actId="478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 actId="113"/>
          <ac:grpSpMkLst>
            <pc:docMk/>
            <pc:sldMk cId="3347806596" sldId="336"/>
            <ac:grpSpMk id="12" creationId="{26F82B10-8478-4C12-8EE5-590436BDAEAA}"/>
          </ac:grpSpMkLst>
        </pc:grpChg>
        <pc:grpChg chg="add del mod ord">
          <ac:chgData name="Jon Honda" userId="8d34c976a67baf8c" providerId="LiveId" clId="{250EAAF0-C65A-4C1F-B4CE-AC6D5896A634}" dt="2017-12-07T10:54:27.031" v="1414" actId="478"/>
          <ac:grpSpMkLst>
            <pc:docMk/>
            <pc:sldMk cId="3347806596" sldId="336"/>
            <ac:grpSpMk id="16" creationId="{7107C425-362A-447D-8429-C1B405C4F5C9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7" creationId="{6E528B34-7BB1-4113-9208-A97D64DBD71E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8" creationId="{BC28ACC2-964F-4DD7-9D33-CC9B1A4C6FB8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graphicFrameChg chg="add mod">
          <ac:chgData name="Jon Honda" userId="8d34c976a67baf8c" providerId="LiveId" clId="{250EAAF0-C65A-4C1F-B4CE-AC6D5896A634}" dt="2017-12-07T10:57:03.800" v="1444" actId="1076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del mod ord">
          <ac:chgData name="Jon Honda" userId="8d34c976a67baf8c" providerId="LiveId" clId="{250EAAF0-C65A-4C1F-B4CE-AC6D5896A634}" dt="2017-12-07T10:54:21.076" v="1411" actId="478"/>
          <ac:picMkLst>
            <pc:docMk/>
            <pc:sldMk cId="3347806596" sldId="336"/>
            <ac:picMk id="2" creationId="{E63D6046-57BD-4028-A9B0-80ED36292B61}"/>
          </ac:picMkLst>
        </pc:picChg>
      </pc:sldChg>
      <pc:sldChg chg="addSp delSp modSp add">
        <pc:chgData name="Jon Honda" userId="8d34c976a67baf8c" providerId="LiveId" clId="{250EAAF0-C65A-4C1F-B4CE-AC6D5896A634}" dt="2017-12-07T11:43:13.791" v="2536"/>
        <pc:sldMkLst>
          <pc:docMk/>
          <pc:sldMk cId="2341998490" sldId="337"/>
        </pc:sldMkLst>
        <pc:spChg chg="del mod">
          <ac:chgData name="Jon Honda" userId="8d34c976a67baf8c" providerId="LiveId" clId="{250EAAF0-C65A-4C1F-B4CE-AC6D5896A634}" dt="2017-12-07T07:24:01.905" v="769" actId="478"/>
          <ac:spMkLst>
            <pc:docMk/>
            <pc:sldMk cId="2341998490" sldId="337"/>
            <ac:spMk id="3" creationId="{584DDA82-8DE3-43E0-A143-1236BE144CC7}"/>
          </ac:spMkLst>
        </pc:spChg>
        <pc:spChg chg="add del">
          <ac:chgData name="Jon Honda" userId="8d34c976a67baf8c" providerId="LiveId" clId="{250EAAF0-C65A-4C1F-B4CE-AC6D5896A634}" dt="2017-12-07T07:25:20.159" v="776" actId="1076"/>
          <ac:spMkLst>
            <pc:docMk/>
            <pc:sldMk cId="2341998490" sldId="337"/>
            <ac:spMk id="4" creationId="{BD9052F1-2589-49B1-B114-79A9213ED610}"/>
          </ac:spMkLst>
        </pc:spChg>
        <pc:spChg chg="del">
          <ac:chgData name="Jon Honda" userId="8d34c976a67baf8c" providerId="LiveId" clId="{250EAAF0-C65A-4C1F-B4CE-AC6D5896A634}" dt="2017-12-07T07:24:09.036" v="773" actId="478"/>
          <ac:spMkLst>
            <pc:docMk/>
            <pc:sldMk cId="2341998490" sldId="337"/>
            <ac:spMk id="5" creationId="{B461DC6A-302B-4CF0-ACD9-E48538C89753}"/>
          </ac:spMkLst>
        </pc:spChg>
        <pc:spChg chg="del mod">
          <ac:chgData name="Jon Honda" userId="8d34c976a67baf8c" providerId="LiveId" clId="{250EAAF0-C65A-4C1F-B4CE-AC6D5896A634}" dt="2017-12-07T07:24:07.695" v="772" actId="478"/>
          <ac:spMkLst>
            <pc:docMk/>
            <pc:sldMk cId="2341998490" sldId="337"/>
            <ac:spMk id="6" creationId="{BAE7BD39-E46F-4663-994B-FF0E26E8A358}"/>
          </ac:spMkLst>
        </pc:spChg>
        <pc:spChg chg="del">
          <ac:chgData name="Jon Honda" userId="8d34c976a67baf8c" providerId="LiveId" clId="{250EAAF0-C65A-4C1F-B4CE-AC6D5896A634}" dt="2017-12-07T07:24:04.547" v="770" actId="478"/>
          <ac:spMkLst>
            <pc:docMk/>
            <pc:sldMk cId="2341998490" sldId="337"/>
            <ac:spMk id="15" creationId="{89B99004-F131-415C-82F8-FD98A9BCA512}"/>
          </ac:spMkLst>
        </pc:spChg>
        <pc:spChg chg="add del mod">
          <ac:chgData name="Jon Honda" userId="8d34c976a67baf8c" providerId="LiveId" clId="{250EAAF0-C65A-4C1F-B4CE-AC6D5896A634}" dt="2017-12-07T07:28:02.388" v="795" actId="478"/>
          <ac:spMkLst>
            <pc:docMk/>
            <pc:sldMk cId="2341998490" sldId="337"/>
            <ac:spMk id="16" creationId="{1E2186C4-5AC7-4705-8FFC-0A880C9DD8E9}"/>
          </ac:spMkLst>
        </pc:spChg>
        <pc:spChg chg="add mod">
          <ac:chgData name="Jon Honda" userId="8d34c976a67baf8c" providerId="LiveId" clId="{250EAAF0-C65A-4C1F-B4CE-AC6D5896A634}" dt="2017-12-07T07:29:54.218" v="868" actId="2085"/>
          <ac:spMkLst>
            <pc:docMk/>
            <pc:sldMk cId="2341998490" sldId="337"/>
            <ac:spMk id="17" creationId="{012F5064-525F-4C64-B0D6-021617463D4A}"/>
          </ac:spMkLst>
        </pc:spChg>
        <pc:spChg chg="add">
          <ac:chgData name="Jon Honda" userId="8d34c976a67baf8c" providerId="LiveId" clId="{250EAAF0-C65A-4C1F-B4CE-AC6D5896A634}" dt="2017-12-07T11:43:13.791" v="2536"/>
          <ac:spMkLst>
            <pc:docMk/>
            <pc:sldMk cId="2341998490" sldId="337"/>
            <ac:spMk id="18" creationId="{0E7BCB3E-FEEC-4ADB-920D-EE6753AAEE3D}"/>
          </ac:spMkLst>
        </pc:spChg>
        <pc:spChg chg="add mod">
          <ac:chgData name="Jon Honda" userId="8d34c976a67baf8c" providerId="LiveId" clId="{250EAAF0-C65A-4C1F-B4CE-AC6D5896A634}" dt="2017-12-07T07:38:36.720" v="1020" actId="14100"/>
          <ac:spMkLst>
            <pc:docMk/>
            <pc:sldMk cId="2341998490" sldId="337"/>
            <ac:spMk id="19" creationId="{6A7999E2-94B2-48DC-B9ED-61B32009C081}"/>
          </ac:spMkLst>
        </pc:spChg>
        <pc:spChg chg="add mod">
          <ac:chgData name="Jon Honda" userId="8d34c976a67baf8c" providerId="LiveId" clId="{250EAAF0-C65A-4C1F-B4CE-AC6D5896A634}" dt="2017-12-07T07:32:10.430" v="883" actId="1582"/>
          <ac:spMkLst>
            <pc:docMk/>
            <pc:sldMk cId="2341998490" sldId="337"/>
            <ac:spMk id="20" creationId="{3BC49AE2-2FBB-461B-B67F-BB16152A3FF8}"/>
          </ac:spMkLst>
        </pc:spChg>
        <pc:spChg chg="add mod">
          <ac:chgData name="Jon Honda" userId="8d34c976a67baf8c" providerId="LiveId" clId="{250EAAF0-C65A-4C1F-B4CE-AC6D5896A634}" dt="2017-12-07T07:38:26.293" v="1017" actId="1076"/>
          <ac:spMkLst>
            <pc:docMk/>
            <pc:sldMk cId="2341998490" sldId="337"/>
            <ac:spMk id="21" creationId="{F3F58CE2-A27F-457F-B9DF-2D07B68BE0B9}"/>
          </ac:spMkLst>
        </pc:spChg>
        <pc:spChg chg="add mod">
          <ac:chgData name="Jon Honda" userId="8d34c976a67baf8c" providerId="LiveId" clId="{250EAAF0-C65A-4C1F-B4CE-AC6D5896A634}" dt="2017-12-07T07:44:45.467" v="1134" actId="1076"/>
          <ac:spMkLst>
            <pc:docMk/>
            <pc:sldMk cId="2341998490" sldId="337"/>
            <ac:spMk id="25" creationId="{76A38624-88B2-46EB-8B75-62E548B0FC83}"/>
          </ac:spMkLst>
        </pc:spChg>
        <pc:grpChg chg="add mod">
          <ac:chgData name="Jon Honda" userId="8d34c976a67baf8c" providerId="LiveId" clId="{250EAAF0-C65A-4C1F-B4CE-AC6D5896A634}" dt="2017-12-07T07:39:03.481" v="1026" actId="1076"/>
          <ac:grpSpMkLst>
            <pc:docMk/>
            <pc:sldMk cId="2341998490" sldId="337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27:04.966" v="784" actId="1076"/>
          <ac:picMkLst>
            <pc:docMk/>
            <pc:sldMk cId="2341998490" sldId="337"/>
            <ac:picMk id="2" creationId="{115C596B-7299-4A7C-8C9D-A79ACACD636A}"/>
          </ac:picMkLst>
        </pc:picChg>
        <pc:picChg chg="add del mod">
          <ac:chgData name="Jon Honda" userId="8d34c976a67baf8c" providerId="LiveId" clId="{250EAAF0-C65A-4C1F-B4CE-AC6D5896A634}" dt="2017-12-07T07:38:19.623" v="1014" actId="164"/>
          <ac:picMkLst>
            <pc:docMk/>
            <pc:sldMk cId="2341998490" sldId="337"/>
            <ac:picMk id="14" creationId="{5AF84930-7881-4A8A-BC38-4A6297809DB6}"/>
          </ac:picMkLst>
        </pc:picChg>
        <pc:picChg chg="add del mod">
          <ac:chgData name="Jon Honda" userId="8d34c976a67baf8c" providerId="LiveId" clId="{250EAAF0-C65A-4C1F-B4CE-AC6D5896A634}" dt="2017-12-07T07:36:30.297" v="995" actId="478"/>
          <ac:picMkLst>
            <pc:docMk/>
            <pc:sldMk cId="2341998490" sldId="337"/>
            <ac:picMk id="22" creationId="{64397BE1-06C5-4852-8DDC-090BE22662AF}"/>
          </ac:picMkLst>
        </pc:picChg>
        <pc:picChg chg="add mod modCrop">
          <ac:chgData name="Jon Honda" userId="8d34c976a67baf8c" providerId="LiveId" clId="{250EAAF0-C65A-4C1F-B4CE-AC6D5896A634}" dt="2017-12-07T07:38:57.244" v="1025" actId="1076"/>
          <ac:picMkLst>
            <pc:docMk/>
            <pc:sldMk cId="2341998490" sldId="337"/>
            <ac:picMk id="23" creationId="{9D9CC650-FC3A-4185-89D0-7039EC435A07}"/>
          </ac:picMkLst>
        </pc:picChg>
        <pc:inkChg chg="add del mod">
          <ac:chgData name="Jon Honda" userId="8d34c976a67baf8c" providerId="LiveId" clId="{250EAAF0-C65A-4C1F-B4CE-AC6D5896A634}" dt="2017-12-07T07:30:39.052" v="874" actId="478"/>
          <ac:inkMkLst>
            <pc:docMk/>
            <pc:sldMk cId="2341998490" sldId="337"/>
            <ac:inkMk id="18" creationId="{CD1365B4-DAC5-45A4-BC24-84238236D345}"/>
          </ac:inkMkLst>
        </pc:inkChg>
      </pc:sldChg>
      <pc:sldChg chg="addSp delSp modSp add">
        <pc:chgData name="Jon Honda" userId="8d34c976a67baf8c" providerId="LiveId" clId="{250EAAF0-C65A-4C1F-B4CE-AC6D5896A634}" dt="2017-12-07T11:43:53.793" v="2552" actId="14100"/>
        <pc:sldMkLst>
          <pc:docMk/>
          <pc:sldMk cId="2968675282" sldId="338"/>
        </pc:sldMkLst>
        <pc:spChg chg="add mod">
          <ac:chgData name="Jon Honda" userId="8d34c976a67baf8c" providerId="LiveId" clId="{250EAAF0-C65A-4C1F-B4CE-AC6D5896A634}" dt="2017-12-07T07:43:46.449" v="1121" actId="1076"/>
          <ac:spMkLst>
            <pc:docMk/>
            <pc:sldMk cId="2968675282" sldId="338"/>
            <ac:spMk id="3" creationId="{2BD99AF1-B747-4019-8094-11FAB68C3F7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4" creationId="{1045F8AE-EFCF-4943-8B76-2469C042E5A4}"/>
          </ac:spMkLst>
        </pc:spChg>
        <pc:spChg chg="add del mod">
          <ac:chgData name="Jon Honda" userId="8d34c976a67baf8c" providerId="LiveId" clId="{250EAAF0-C65A-4C1F-B4CE-AC6D5896A634}" dt="2017-12-07T07:41:43.669" v="1086" actId="478"/>
          <ac:spMkLst>
            <pc:docMk/>
            <pc:sldMk cId="2968675282" sldId="338"/>
            <ac:spMk id="5" creationId="{BD4FC66B-8E99-4811-B292-EDCA11672940}"/>
          </ac:spMkLst>
        </pc:spChg>
        <pc:spChg chg="add mod">
          <ac:chgData name="Jon Honda" userId="8d34c976a67baf8c" providerId="LiveId" clId="{250EAAF0-C65A-4C1F-B4CE-AC6D5896A634}" dt="2017-12-07T11:43:02.161" v="2535" actId="1076"/>
          <ac:spMkLst>
            <pc:docMk/>
            <pc:sldMk cId="2968675282" sldId="338"/>
            <ac:spMk id="5" creationId="{03602293-B7AA-486D-9D77-E7689AB9D2C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6" creationId="{9ABBAD73-71DB-47AD-829D-36A661C4C0C8}"/>
          </ac:spMkLst>
        </pc:spChg>
        <pc:spChg chg="add mod">
          <ac:chgData name="Jon Honda" userId="8d34c976a67baf8c" providerId="LiveId" clId="{250EAAF0-C65A-4C1F-B4CE-AC6D5896A634}" dt="2017-12-07T07:44:11.675" v="1132" actId="1076"/>
          <ac:spMkLst>
            <pc:docMk/>
            <pc:sldMk cId="2968675282" sldId="338"/>
            <ac:spMk id="7" creationId="{9472CC1F-5D6F-4B1E-B111-542DBE4C6FD6}"/>
          </ac:spMkLst>
        </pc:spChg>
        <pc:spChg chg="add mod">
          <ac:chgData name="Jon Honda" userId="8d34c976a67baf8c" providerId="LiveId" clId="{250EAAF0-C65A-4C1F-B4CE-AC6D5896A634}" dt="2017-12-07T07:43:50.753" v="1122" actId="1076"/>
          <ac:spMkLst>
            <pc:docMk/>
            <pc:sldMk cId="2968675282" sldId="338"/>
            <ac:spMk id="18" creationId="{21451C8A-C387-404D-AD4E-0C2CE62DD46D}"/>
          </ac:spMkLst>
        </pc:spChg>
        <pc:spChg chg="add mod">
          <ac:chgData name="Jon Honda" userId="8d34c976a67baf8c" providerId="LiveId" clId="{250EAAF0-C65A-4C1F-B4CE-AC6D5896A634}" dt="2017-12-07T11:43:53.793" v="2552" actId="14100"/>
          <ac:spMkLst>
            <pc:docMk/>
            <pc:sldMk cId="2968675282" sldId="338"/>
            <ac:spMk id="21" creationId="{8531F4AD-CA68-4735-B075-231C9DC1E226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22" creationId="{8AEB09BF-8223-4529-ABF4-5A6E7ACCEDB1}"/>
          </ac:spMkLst>
        </pc:spChg>
        <pc:grpChg chg="del">
          <ac:chgData name="Jon Honda" userId="8d34c976a67baf8c" providerId="LiveId" clId="{250EAAF0-C65A-4C1F-B4CE-AC6D5896A634}" dt="2017-12-07T07:40:03.210" v="1030" actId="478"/>
          <ac:grpSpMkLst>
            <pc:docMk/>
            <pc:sldMk cId="2968675282" sldId="338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57:33.114" v="1145" actId="1076"/>
          <ac:picMkLst>
            <pc:docMk/>
            <pc:sldMk cId="2968675282" sldId="338"/>
            <ac:picMk id="23" creationId="{9D9CC650-FC3A-4185-89D0-7039EC435A07}"/>
          </ac:picMkLst>
        </pc:picChg>
        <pc:picChg chg="add mod">
          <ac:chgData name="Jon Honda" userId="8d34c976a67baf8c" providerId="LiveId" clId="{250EAAF0-C65A-4C1F-B4CE-AC6D5896A634}" dt="2017-12-07T07:56:00.309" v="1138" actId="1076"/>
          <ac:picMkLst>
            <pc:docMk/>
            <pc:sldMk cId="2968675282" sldId="338"/>
            <ac:picMk id="25" creationId="{E5BB8EDE-E9D5-4855-84A0-46AF23E40EA7}"/>
          </ac:picMkLst>
        </pc:picChg>
      </pc:sldChg>
      <pc:sldChg chg="addSp delSp modSp add del">
        <pc:chgData name="Jon Honda" userId="8d34c976a67baf8c" providerId="LiveId" clId="{250EAAF0-C65A-4C1F-B4CE-AC6D5896A634}" dt="2017-12-07T11:31:13.408" v="2246"/>
        <pc:sldMkLst>
          <pc:docMk/>
          <pc:sldMk cId="1660249841" sldId="339"/>
        </pc:sldMkLst>
        <pc:spChg chg="add del mod">
          <ac:chgData name="Jon Honda" userId="8d34c976a67baf8c" providerId="LiveId" clId="{250EAAF0-C65A-4C1F-B4CE-AC6D5896A634}" dt="2017-12-07T08:03:56.471" v="1218" actId="478"/>
          <ac:spMkLst>
            <pc:docMk/>
            <pc:sldMk cId="1660249841" sldId="339"/>
            <ac:spMk id="3" creationId="{ADCA1B23-1E3F-4483-8DA7-0E70E6A74A4C}"/>
          </ac:spMkLst>
        </pc:spChg>
        <pc:spChg chg="add mod">
          <ac:chgData name="Jon Honda" userId="8d34c976a67baf8c" providerId="LiveId" clId="{250EAAF0-C65A-4C1F-B4CE-AC6D5896A634}" dt="2017-12-07T11:29:28.997" v="2071" actId="692"/>
          <ac:spMkLst>
            <pc:docMk/>
            <pc:sldMk cId="1660249841" sldId="339"/>
            <ac:spMk id="3" creationId="{7738CDF9-7D8D-4C22-9373-46F9133583F5}"/>
          </ac:spMkLst>
        </pc:spChg>
        <pc:spChg chg="add del mod">
          <ac:chgData name="Jon Honda" userId="8d34c976a67baf8c" providerId="LiveId" clId="{250EAAF0-C65A-4C1F-B4CE-AC6D5896A634}" dt="2017-12-07T11:28:25.683" v="2054" actId="478"/>
          <ac:spMkLst>
            <pc:docMk/>
            <pc:sldMk cId="1660249841" sldId="339"/>
            <ac:spMk id="4" creationId="{91308854-AFD0-4823-883C-4EE6841068F1}"/>
          </ac:spMkLst>
        </pc:spChg>
        <pc:spChg chg="add mod">
          <ac:chgData name="Jon Honda" userId="8d34c976a67baf8c" providerId="LiveId" clId="{250EAAF0-C65A-4C1F-B4CE-AC6D5896A634}" dt="2017-12-07T11:31:13.408" v="2246"/>
          <ac:spMkLst>
            <pc:docMk/>
            <pc:sldMk cId="1660249841" sldId="339"/>
            <ac:spMk id="5" creationId="{6826BBFB-8071-4A75-A74F-D9DD82710F3E}"/>
          </ac:spMkLst>
        </pc:spChg>
        <pc:spChg chg="add del mod">
          <ac:chgData name="Jon Honda" userId="8d34c976a67baf8c" providerId="LiveId" clId="{250EAAF0-C65A-4C1F-B4CE-AC6D5896A634}" dt="2017-12-07T11:28:31.829" v="2056" actId="478"/>
          <ac:spMkLst>
            <pc:docMk/>
            <pc:sldMk cId="1660249841" sldId="339"/>
            <ac:spMk id="6" creationId="{8260D555-571E-4559-8E31-FDDC450DE452}"/>
          </ac:spMkLst>
        </pc:spChg>
        <pc:spChg chg="add del mod">
          <ac:chgData name="Jon Honda" userId="8d34c976a67baf8c" providerId="LiveId" clId="{250EAAF0-C65A-4C1F-B4CE-AC6D5896A634}" dt="2017-12-07T11:28:21.151" v="2052" actId="478"/>
          <ac:spMkLst>
            <pc:docMk/>
            <pc:sldMk cId="1660249841" sldId="339"/>
            <ac:spMk id="14" creationId="{B4EAFBF9-2E7F-40F7-B583-714548ABFCB8}"/>
          </ac:spMkLst>
        </pc:spChg>
        <pc:spChg chg="add del mod">
          <ac:chgData name="Jon Honda" userId="8d34c976a67baf8c" providerId="LiveId" clId="{250EAAF0-C65A-4C1F-B4CE-AC6D5896A634}" dt="2017-12-07T11:28:28.019" v="2055" actId="478"/>
          <ac:spMkLst>
            <pc:docMk/>
            <pc:sldMk cId="1660249841" sldId="339"/>
            <ac:spMk id="15" creationId="{A339D8CE-320B-450D-A5B4-F2E8896B5453}"/>
          </ac:spMkLst>
        </pc:spChg>
        <pc:spChg chg="add del mod">
          <ac:chgData name="Jon Honda" userId="8d34c976a67baf8c" providerId="LiveId" clId="{250EAAF0-C65A-4C1F-B4CE-AC6D5896A634}" dt="2017-12-07T11:28:18.241" v="2051" actId="478"/>
          <ac:spMkLst>
            <pc:docMk/>
            <pc:sldMk cId="1660249841" sldId="339"/>
            <ac:spMk id="16" creationId="{D4BEB4F9-AA0A-4157-BB29-6825023741AF}"/>
          </ac:spMkLst>
        </pc:spChg>
        <pc:spChg chg="add mod">
          <ac:chgData name="Jon Honda" userId="8d34c976a67baf8c" providerId="LiveId" clId="{250EAAF0-C65A-4C1F-B4CE-AC6D5896A634}" dt="2017-12-07T10:48:14.217" v="1366" actId="14100"/>
          <ac:spMkLst>
            <pc:docMk/>
            <pc:sldMk cId="1660249841" sldId="339"/>
            <ac:spMk id="17" creationId="{72910585-D20C-4E48-9865-196286938E25}"/>
          </ac:spMkLst>
        </pc:spChg>
        <pc:spChg chg="add del">
          <ac:chgData name="Jon Honda" userId="8d34c976a67baf8c" providerId="LiveId" clId="{250EAAF0-C65A-4C1F-B4CE-AC6D5896A634}" dt="2017-12-07T10:48:30.799" v="1368"/>
          <ac:spMkLst>
            <pc:docMk/>
            <pc:sldMk cId="1660249841" sldId="339"/>
            <ac:spMk id="18" creationId="{6EA5EF48-6E04-44C0-8760-17453C97F168}"/>
          </ac:spMkLst>
        </pc:spChg>
        <pc:spChg chg="add del">
          <ac:chgData name="Jon Honda" userId="8d34c976a67baf8c" providerId="LiveId" clId="{250EAAF0-C65A-4C1F-B4CE-AC6D5896A634}" dt="2017-12-07T10:48:35.345" v="1370"/>
          <ac:spMkLst>
            <pc:docMk/>
            <pc:sldMk cId="1660249841" sldId="339"/>
            <ac:spMk id="19" creationId="{0AD247E5-0DEB-42C0-9EB1-D378260342DD}"/>
          </ac:spMkLst>
        </pc:spChg>
        <pc:spChg chg="add mod ord">
          <ac:chgData name="Jon Honda" userId="8d34c976a67baf8c" providerId="LiveId" clId="{250EAAF0-C65A-4C1F-B4CE-AC6D5896A634}" dt="2017-12-07T11:24:52.221" v="2002" actId="166"/>
          <ac:spMkLst>
            <pc:docMk/>
            <pc:sldMk cId="1660249841" sldId="339"/>
            <ac:spMk id="20" creationId="{9A7A431C-61ED-4877-AFAB-09FB80AFD7A2}"/>
          </ac:spMkLst>
        </pc:spChg>
        <pc:spChg chg="add mod ord">
          <ac:chgData name="Jon Honda" userId="8d34c976a67baf8c" providerId="LiveId" clId="{250EAAF0-C65A-4C1F-B4CE-AC6D5896A634}" dt="2017-12-07T11:24:55.962" v="2003" actId="166"/>
          <ac:spMkLst>
            <pc:docMk/>
            <pc:sldMk cId="1660249841" sldId="339"/>
            <ac:spMk id="21" creationId="{A5D087F0-8216-42E2-9831-6B46A0943438}"/>
          </ac:spMkLst>
        </pc:spChg>
        <pc:spChg chg="add">
          <ac:chgData name="Jon Honda" userId="8d34c976a67baf8c" providerId="LiveId" clId="{250EAAF0-C65A-4C1F-B4CE-AC6D5896A634}" dt="2017-12-07T11:21:27.623" v="1984"/>
          <ac:spMkLst>
            <pc:docMk/>
            <pc:sldMk cId="1660249841" sldId="339"/>
            <ac:spMk id="22" creationId="{570D9BB9-0060-4104-BA60-C1482A23F29F}"/>
          </ac:spMkLst>
        </pc:spChg>
        <pc:spChg chg="add mod">
          <ac:chgData name="Jon Honda" userId="8d34c976a67baf8c" providerId="LiveId" clId="{250EAAF0-C65A-4C1F-B4CE-AC6D5896A634}" dt="2017-12-07T11:24:45.918" v="2001" actId="1076"/>
          <ac:spMkLst>
            <pc:docMk/>
            <pc:sldMk cId="1660249841" sldId="339"/>
            <ac:spMk id="23" creationId="{DB095B8F-FCF5-486B-A250-EAA179FF7037}"/>
          </ac:spMkLst>
        </pc:spChg>
        <pc:picChg chg="mod modCrop">
          <ac:chgData name="Jon Honda" userId="8d34c976a67baf8c" providerId="LiveId" clId="{250EAAF0-C65A-4C1F-B4CE-AC6D5896A634}" dt="2017-12-07T11:22:17.643" v="1988" actId="732"/>
          <ac:picMkLst>
            <pc:docMk/>
            <pc:sldMk cId="1660249841" sldId="339"/>
            <ac:picMk id="2" creationId="{2F8A89B8-F842-44FE-900D-E63A4D65A230}"/>
          </ac:picMkLst>
        </pc:picChg>
        <pc:cxnChg chg="del">
          <ac:chgData name="Jon Honda" userId="8d34c976a67baf8c" providerId="LiveId" clId="{250EAAF0-C65A-4C1F-B4CE-AC6D5896A634}" dt="2017-12-07T08:03:42.721" v="1216" actId="478"/>
          <ac:cxnSpMkLst>
            <pc:docMk/>
            <pc:sldMk cId="1660249841" sldId="339"/>
            <ac:cxnSpMk id="5" creationId="{FA953C78-9DD1-4790-B21C-D3A7F298625B}"/>
          </ac:cxnSpMkLst>
        </pc:cxnChg>
        <pc:cxnChg chg="del">
          <ac:chgData name="Jon Honda" userId="8d34c976a67baf8c" providerId="LiveId" clId="{250EAAF0-C65A-4C1F-B4CE-AC6D5896A634}" dt="2017-12-07T08:03:45.001" v="1217" actId="478"/>
          <ac:cxnSpMkLst>
            <pc:docMk/>
            <pc:sldMk cId="1660249841" sldId="339"/>
            <ac:cxnSpMk id="12" creationId="{AC842BDA-8222-4EBC-B9A8-A8B456D18B9C}"/>
          </ac:cxnSpMkLst>
        </pc:cxnChg>
      </pc:sldChg>
      <pc:sldChg chg="add">
        <pc:chgData name="Jon Honda" userId="8d34c976a67baf8c" providerId="LiveId" clId="{250EAAF0-C65A-4C1F-B4CE-AC6D5896A634}" dt="2017-12-07T10:54:10.345" v="1409"/>
        <pc:sldMkLst>
          <pc:docMk/>
          <pc:sldMk cId="479257447" sldId="340"/>
        </pc:sldMkLst>
      </pc:sldChg>
      <pc:sldChg chg="delSp modSp add">
        <pc:chgData name="Jon Honda" userId="8d34c976a67baf8c" providerId="LiveId" clId="{250EAAF0-C65A-4C1F-B4CE-AC6D5896A634}" dt="2017-12-07T11:31:40.546" v="2251" actId="14100"/>
        <pc:sldMkLst>
          <pc:docMk/>
          <pc:sldMk cId="3882498495" sldId="341"/>
        </pc:sldMkLst>
        <pc:spChg chg="del">
          <ac:chgData name="Jon Honda" userId="8d34c976a67baf8c" providerId="LiveId" clId="{250EAAF0-C65A-4C1F-B4CE-AC6D5896A634}" dt="2017-12-07T11:31:30.955" v="2249" actId="478"/>
          <ac:spMkLst>
            <pc:docMk/>
            <pc:sldMk cId="3882498495" sldId="341"/>
            <ac:spMk id="17" creationId="{72910585-D20C-4E48-9865-196286938E25}"/>
          </ac:spMkLst>
        </pc:spChg>
        <pc:spChg chg="del">
          <ac:chgData name="Jon Honda" userId="8d34c976a67baf8c" providerId="LiveId" clId="{250EAAF0-C65A-4C1F-B4CE-AC6D5896A634}" dt="2017-12-07T11:31:25.367" v="2247" actId="478"/>
          <ac:spMkLst>
            <pc:docMk/>
            <pc:sldMk cId="3882498495" sldId="341"/>
            <ac:spMk id="20" creationId="{9A7A431C-61ED-4877-AFAB-09FB80AFD7A2}"/>
          </ac:spMkLst>
        </pc:spChg>
        <pc:spChg chg="del">
          <ac:chgData name="Jon Honda" userId="8d34c976a67baf8c" providerId="LiveId" clId="{250EAAF0-C65A-4C1F-B4CE-AC6D5896A634}" dt="2017-12-07T11:31:28.916" v="2248" actId="478"/>
          <ac:spMkLst>
            <pc:docMk/>
            <pc:sldMk cId="3882498495" sldId="341"/>
            <ac:spMk id="21" creationId="{A5D087F0-8216-42E2-9831-6B46A0943438}"/>
          </ac:spMkLst>
        </pc:spChg>
        <pc:spChg chg="mod">
          <ac:chgData name="Jon Honda" userId="8d34c976a67baf8c" providerId="LiveId" clId="{250EAAF0-C65A-4C1F-B4CE-AC6D5896A634}" dt="2017-12-07T11:28:02.251" v="2050" actId="20577"/>
          <ac:spMkLst>
            <pc:docMk/>
            <pc:sldMk cId="3882498495" sldId="341"/>
            <ac:spMk id="22" creationId="{570D9BB9-0060-4104-BA60-C1482A23F29F}"/>
          </ac:spMkLst>
        </pc:spChg>
        <pc:spChg chg="mod">
          <ac:chgData name="Jon Honda" userId="8d34c976a67baf8c" providerId="LiveId" clId="{250EAAF0-C65A-4C1F-B4CE-AC6D5896A634}" dt="2017-12-07T11:31:40.546" v="2251" actId="14100"/>
          <ac:spMkLst>
            <pc:docMk/>
            <pc:sldMk cId="3882498495" sldId="341"/>
            <ac:spMk id="23" creationId="{DB095B8F-FCF5-486B-A250-EAA179FF7037}"/>
          </ac:spMkLst>
        </pc:spChg>
      </pc:sldChg>
      <pc:sldChg chg="addSp delSp modSp add">
        <pc:chgData name="Jon Honda" userId="8d34c976a67baf8c" providerId="LiveId" clId="{250EAAF0-C65A-4C1F-B4CE-AC6D5896A634}" dt="2017-12-07T12:21:31.130" v="3241" actId="732"/>
        <pc:sldMkLst>
          <pc:docMk/>
          <pc:sldMk cId="3021551366" sldId="343"/>
        </pc:sldMkLst>
        <pc:spChg chg="mod">
          <ac:chgData name="Jon Honda" userId="8d34c976a67baf8c" providerId="LiveId" clId="{250EAAF0-C65A-4C1F-B4CE-AC6D5896A634}" dt="2017-12-07T12:18:28.213" v="3189" actId="14100"/>
          <ac:spMkLst>
            <pc:docMk/>
            <pc:sldMk cId="3021551366" sldId="343"/>
            <ac:spMk id="4" creationId="{B5FEA409-A46C-4A9A-A0E2-6A1BEBB86A6D}"/>
          </ac:spMkLst>
        </pc:spChg>
        <pc:spChg chg="mod">
          <ac:chgData name="Jon Honda" userId="8d34c976a67baf8c" providerId="LiveId" clId="{250EAAF0-C65A-4C1F-B4CE-AC6D5896A634}" dt="2017-12-07T12:18:34.113" v="3190" actId="1076"/>
          <ac:spMkLst>
            <pc:docMk/>
            <pc:sldMk cId="3021551366" sldId="343"/>
            <ac:spMk id="16" creationId="{D344F584-7B5E-4860-9327-92B6B9917E38}"/>
          </ac:spMkLst>
        </pc:spChg>
        <pc:spChg chg="add mod ord">
          <ac:chgData name="Jon Honda" userId="8d34c976a67baf8c" providerId="LiveId" clId="{250EAAF0-C65A-4C1F-B4CE-AC6D5896A634}" dt="2017-12-07T12:19:29.755" v="3197" actId="166"/>
          <ac:spMkLst>
            <pc:docMk/>
            <pc:sldMk cId="3021551366" sldId="343"/>
            <ac:spMk id="17" creationId="{E20BE86B-9CF2-4823-8757-90730C91ED7F}"/>
          </ac:spMkLst>
        </pc:spChg>
        <pc:spChg chg="add del mod">
          <ac:chgData name="Jon Honda" userId="8d34c976a67baf8c" providerId="LiveId" clId="{250EAAF0-C65A-4C1F-B4CE-AC6D5896A634}" dt="2017-12-07T12:19:47.450" v="3200" actId="11529"/>
          <ac:spMkLst>
            <pc:docMk/>
            <pc:sldMk cId="3021551366" sldId="343"/>
            <ac:spMk id="19" creationId="{803C81DC-C1B6-4861-9E91-F188CCA75267}"/>
          </ac:spMkLst>
        </pc:spChg>
        <pc:spChg chg="add mod">
          <ac:chgData name="Jon Honda" userId="8d34c976a67baf8c" providerId="LiveId" clId="{250EAAF0-C65A-4C1F-B4CE-AC6D5896A634}" dt="2017-12-07T12:20:43.785" v="3221" actId="1076"/>
          <ac:spMkLst>
            <pc:docMk/>
            <pc:sldMk cId="3021551366" sldId="343"/>
            <ac:spMk id="25" creationId="{D6FF6178-E105-4E2C-92E0-A06F2DBB3A24}"/>
          </ac:spMkLst>
        </pc:spChg>
        <pc:spChg chg="add mod">
          <ac:chgData name="Jon Honda" userId="8d34c976a67baf8c" providerId="LiveId" clId="{250EAAF0-C65A-4C1F-B4CE-AC6D5896A634}" dt="2017-12-07T12:20:59.898" v="3237" actId="20577"/>
          <ac:spMkLst>
            <pc:docMk/>
            <pc:sldMk cId="3021551366" sldId="343"/>
            <ac:spMk id="26" creationId="{B1C512FF-B9DA-4853-8EAE-0E66B7472223}"/>
          </ac:spMkLst>
        </pc:spChg>
        <pc:graphicFrameChg chg="mod">
          <ac:chgData name="Jon Honda" userId="8d34c976a67baf8c" providerId="LiveId" clId="{250EAAF0-C65A-4C1F-B4CE-AC6D5896A634}" dt="2017-12-07T12:18:23.395" v="3188" actId="20577"/>
          <ac:graphicFrameMkLst>
            <pc:docMk/>
            <pc:sldMk cId="3021551366" sldId="343"/>
            <ac:graphicFrameMk id="3" creationId="{82B6BC4F-A652-4B00-A354-77A4C136F3B7}"/>
          </ac:graphicFrameMkLst>
        </pc:graphicFrameChg>
        <pc:graphicFrameChg chg="del">
          <ac:chgData name="Jon Honda" userId="8d34c976a67baf8c" providerId="LiveId" clId="{250EAAF0-C65A-4C1F-B4CE-AC6D5896A634}" dt="2017-12-07T12:15:27.621" v="3141" actId="478"/>
          <ac:graphicFrameMkLst>
            <pc:docMk/>
            <pc:sldMk cId="3021551366" sldId="343"/>
            <ac:graphicFrameMk id="14" creationId="{C782B920-9941-4B37-93F4-9D7439577C25}"/>
          </ac:graphicFrameMkLst>
        </pc:graphicFrameChg>
        <pc:picChg chg="add mod modCrop">
          <ac:chgData name="Jon Honda" userId="8d34c976a67baf8c" providerId="LiveId" clId="{250EAAF0-C65A-4C1F-B4CE-AC6D5896A634}" dt="2017-12-07T12:21:31.130" v="3241" actId="732"/>
          <ac:picMkLst>
            <pc:docMk/>
            <pc:sldMk cId="3021551366" sldId="343"/>
            <ac:picMk id="18" creationId="{5E0F3E82-F19C-48A5-98CE-588A1296DD6D}"/>
          </ac:picMkLst>
        </pc:picChg>
        <pc:cxnChg chg="mod">
          <ac:chgData name="Jon Honda" userId="8d34c976a67baf8c" providerId="LiveId" clId="{250EAAF0-C65A-4C1F-B4CE-AC6D5896A634}" dt="2017-12-07T12:16:31.775" v="3158" actId="692"/>
          <ac:cxnSpMkLst>
            <pc:docMk/>
            <pc:sldMk cId="3021551366" sldId="343"/>
            <ac:cxnSpMk id="6" creationId="{B85523E8-63E6-4B4A-B956-17450B253C53}"/>
          </ac:cxnSpMkLst>
        </pc:cxnChg>
        <pc:cxnChg chg="add mod ord">
          <ac:chgData name="Jon Honda" userId="8d34c976a67baf8c" providerId="LiveId" clId="{250EAAF0-C65A-4C1F-B4CE-AC6D5896A634}" dt="2017-12-07T12:19:34.696" v="3198" actId="166"/>
          <ac:cxnSpMkLst>
            <pc:docMk/>
            <pc:sldMk cId="3021551366" sldId="343"/>
            <ac:cxnSpMk id="21" creationId="{E5736701-268C-4CDF-A892-A04FBA3DDD35}"/>
          </ac:cxnSpMkLst>
        </pc:cxnChg>
      </pc:sldChg>
      <pc:sldChg chg="addSp delSp modSp add">
        <pc:chgData name="Jon Honda" userId="8d34c976a67baf8c" providerId="LiveId" clId="{250EAAF0-C65A-4C1F-B4CE-AC6D5896A634}" dt="2017-12-07T12:24:52.706" v="3302"/>
        <pc:sldMkLst>
          <pc:docMk/>
          <pc:sldMk cId="75151876" sldId="344"/>
        </pc:sldMkLst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4" creationId="{B5FEA409-A46C-4A9A-A0E2-6A1BEBB86A6D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7" creationId="{DB1021E5-7F56-43CB-B025-73C46E98E16E}"/>
          </ac:spMkLst>
        </pc:spChg>
        <pc:spChg chg="del">
          <ac:chgData name="Jon Honda" userId="8d34c976a67baf8c" providerId="LiveId" clId="{250EAAF0-C65A-4C1F-B4CE-AC6D5896A634}" dt="2017-12-07T12:22:21.091" v="3245" actId="478"/>
          <ac:spMkLst>
            <pc:docMk/>
            <pc:sldMk cId="75151876" sldId="344"/>
            <ac:spMk id="16" creationId="{D344F584-7B5E-4860-9327-92B6B9917E38}"/>
          </ac:spMkLst>
        </pc:spChg>
        <pc:spChg chg="del">
          <ac:chgData name="Jon Honda" userId="8d34c976a67baf8c" providerId="LiveId" clId="{250EAAF0-C65A-4C1F-B4CE-AC6D5896A634}" dt="2017-12-07T12:24:51.685" v="3301" actId="478"/>
          <ac:spMkLst>
            <pc:docMk/>
            <pc:sldMk cId="75151876" sldId="344"/>
            <ac:spMk id="17" creationId="{E20BE86B-9CF2-4823-8757-90730C91ED7F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0" creationId="{FAE7FEA7-97CC-4222-99A8-0AC6BE4AC6F9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3" creationId="{E77F4DA8-45AE-43AA-9526-CAC2000F1F28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4" creationId="{9D002C24-E166-49DC-BB71-23737A527EEE}"/>
          </ac:spMkLst>
        </pc:spChg>
        <pc:spChg chg="del">
          <ac:chgData name="Jon Honda" userId="8d34c976a67baf8c" providerId="LiveId" clId="{250EAAF0-C65A-4C1F-B4CE-AC6D5896A634}" dt="2017-12-07T12:23:08.166" v="3255" actId="478"/>
          <ac:spMkLst>
            <pc:docMk/>
            <pc:sldMk cId="75151876" sldId="344"/>
            <ac:spMk id="25" creationId="{D6FF6178-E105-4E2C-92E0-A06F2DBB3A24}"/>
          </ac:spMkLst>
        </pc:spChg>
        <pc:spChg chg="del">
          <ac:chgData name="Jon Honda" userId="8d34c976a67baf8c" providerId="LiveId" clId="{250EAAF0-C65A-4C1F-B4CE-AC6D5896A634}" dt="2017-12-07T12:23:11.441" v="3256" actId="478"/>
          <ac:spMkLst>
            <pc:docMk/>
            <pc:sldMk cId="75151876" sldId="344"/>
            <ac:spMk id="26" creationId="{B1C512FF-B9DA-4853-8EAE-0E66B7472223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7" creationId="{FCDD5774-9DCF-4A1E-A6F3-5BAB25C02DFE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8" creationId="{9BA7DF65-F891-44C6-9C68-2099B1317844}"/>
          </ac:spMkLst>
        </pc:spChg>
        <pc:graphicFrameChg chg="del">
          <ac:chgData name="Jon Honda" userId="8d34c976a67baf8c" providerId="LiveId" clId="{250EAAF0-C65A-4C1F-B4CE-AC6D5896A634}" dt="2017-12-07T12:22:25.137" v="3246" actId="478"/>
          <ac:graphicFrameMkLst>
            <pc:docMk/>
            <pc:sldMk cId="75151876" sldId="344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24:52.706" v="3302"/>
          <ac:graphicFrameMkLst>
            <pc:docMk/>
            <pc:sldMk cId="75151876" sldId="344"/>
            <ac:graphicFrameMk id="29" creationId="{0CE48455-AF06-49FD-AE2B-CB5732988051}"/>
          </ac:graphicFrameMkLst>
        </pc:graphicFrameChg>
        <pc:picChg chg="mod modCrop">
          <ac:chgData name="Jon Honda" userId="8d34c976a67baf8c" providerId="LiveId" clId="{250EAAF0-C65A-4C1F-B4CE-AC6D5896A634}" dt="2017-12-07T12:24:17.049" v="3300" actId="1076"/>
          <ac:picMkLst>
            <pc:docMk/>
            <pc:sldMk cId="75151876" sldId="344"/>
            <ac:picMk id="18" creationId="{5E0F3E82-F19C-48A5-98CE-588A1296DD6D}"/>
          </ac:picMkLst>
        </pc:picChg>
        <pc:picChg chg="del">
          <ac:chgData name="Jon Honda" userId="8d34c976a67baf8c" providerId="LiveId" clId="{250EAAF0-C65A-4C1F-B4CE-AC6D5896A634}" dt="2017-12-07T12:22:15.596" v="3244" actId="478"/>
          <ac:picMkLst>
            <pc:docMk/>
            <pc:sldMk cId="75151876" sldId="344"/>
            <ac:picMk id="22" creationId="{61A058F6-17A7-49FF-AD5C-94FFB5855A06}"/>
          </ac:picMkLst>
        </pc:picChg>
        <pc:cxnChg chg="del">
          <ac:chgData name="Jon Honda" userId="8d34c976a67baf8c" providerId="LiveId" clId="{250EAAF0-C65A-4C1F-B4CE-AC6D5896A634}" dt="2017-12-07T12:22:27.310" v="3247" actId="478"/>
          <ac:cxnSpMkLst>
            <pc:docMk/>
            <pc:sldMk cId="75151876" sldId="344"/>
            <ac:cxnSpMk id="6" creationId="{B85523E8-63E6-4B4A-B956-17450B253C53}"/>
          </ac:cxnSpMkLst>
        </pc:cxnChg>
        <pc:cxnChg chg="del">
          <ac:chgData name="Jon Honda" userId="8d34c976a67baf8c" providerId="LiveId" clId="{250EAAF0-C65A-4C1F-B4CE-AC6D5896A634}" dt="2017-12-07T12:22:30.556" v="3248" actId="478"/>
          <ac:cxnSpMkLst>
            <pc:docMk/>
            <pc:sldMk cId="75151876" sldId="344"/>
            <ac:cxnSpMk id="21" creationId="{E5736701-268C-4CDF-A892-A04FBA3DDD35}"/>
          </ac:cxnSpMkLst>
        </pc:cxnChg>
      </pc:sldChg>
    </pc:docChg>
  </pc:docChgLst>
  <pc:docChgLst>
    <pc:chgData name="Jon Honda" userId="8d34c976a67baf8c" providerId="LiveId" clId="{BEB91EAD-4C88-4316-9920-F5DC14EAEB08}"/>
    <pc:docChg chg="modSld">
      <pc:chgData name="Jon Honda" userId="8d34c976a67baf8c" providerId="LiveId" clId="{BEB91EAD-4C88-4316-9920-F5DC14EAEB08}" dt="2018-01-05T07:06:45.567" v="23" actId="20577"/>
      <pc:docMkLst>
        <pc:docMk/>
      </pc:docMkLst>
      <pc:sldChg chg="modSp">
        <pc:chgData name="Jon Honda" userId="8d34c976a67baf8c" providerId="LiveId" clId="{BEB91EAD-4C88-4316-9920-F5DC14EAEB08}" dt="2018-01-05T07:06:45.567" v="23" actId="20577"/>
        <pc:sldMkLst>
          <pc:docMk/>
          <pc:sldMk cId="664714732" sldId="293"/>
        </pc:sldMkLst>
        <pc:spChg chg="mod">
          <ac:chgData name="Jon Honda" userId="8d34c976a67baf8c" providerId="LiveId" clId="{BEB91EAD-4C88-4316-9920-F5DC14EAEB08}" dt="2018-01-05T07:06:45.567" v="2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">
        <pc:chgData name="Jon Honda" userId="8d34c976a67baf8c" providerId="LiveId" clId="{BEB91EAD-4C88-4316-9920-F5DC14EAEB08}" dt="2018-01-05T07:02:02.632" v="3" actId="14826"/>
        <pc:sldMkLst>
          <pc:docMk/>
          <pc:sldMk cId="417759534" sldId="322"/>
        </pc:sldMkLst>
        <pc:spChg chg="add del">
          <ac:chgData name="Jon Honda" userId="8d34c976a67baf8c" providerId="LiveId" clId="{BEB91EAD-4C88-4316-9920-F5DC14EAEB08}" dt="2018-01-05T06:56:03.712" v="1" actId="14826"/>
          <ac:spMkLst>
            <pc:docMk/>
            <pc:sldMk cId="417759534" sldId="322"/>
            <ac:spMk id="18" creationId="{BAB4138B-AA52-4E5D-893D-CEAE57298654}"/>
          </ac:spMkLst>
        </pc:spChg>
        <pc:picChg chg="mod">
          <ac:chgData name="Jon Honda" userId="8d34c976a67baf8c" providerId="LiveId" clId="{BEB91EAD-4C88-4316-9920-F5DC14EAEB08}" dt="2018-01-05T07:02:02.632" v="3" actId="14826"/>
          <ac:picMkLst>
            <pc:docMk/>
            <pc:sldMk cId="417759534" sldId="322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25.172" v="4" actId="14826"/>
        <pc:sldMkLst>
          <pc:docMk/>
          <pc:sldMk cId="2341998490" sldId="337"/>
        </pc:sldMkLst>
        <pc:picChg chg="mod">
          <ac:chgData name="Jon Honda" userId="8d34c976a67baf8c" providerId="LiveId" clId="{BEB91EAD-4C88-4316-9920-F5DC14EAEB08}" dt="2018-01-05T07:02:25.172" v="4" actId="14826"/>
          <ac:picMkLst>
            <pc:docMk/>
            <pc:sldMk cId="2341998490" sldId="337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48.857" v="5" actId="14826"/>
        <pc:sldMkLst>
          <pc:docMk/>
          <pc:sldMk cId="2968675282" sldId="338"/>
        </pc:sldMkLst>
        <pc:picChg chg="mod">
          <ac:chgData name="Jon Honda" userId="8d34c976a67baf8c" providerId="LiveId" clId="{BEB91EAD-4C88-4316-9920-F5DC14EAEB08}" dt="2018-01-05T07:02:48.857" v="5" actId="14826"/>
          <ac:picMkLst>
            <pc:docMk/>
            <pc:sldMk cId="2968675282" sldId="338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4:28.332" v="6" actId="14826"/>
        <pc:sldMkLst>
          <pc:docMk/>
          <pc:sldMk cId="479257447" sldId="340"/>
        </pc:sldMkLst>
        <pc:picChg chg="mod">
          <ac:chgData name="Jon Honda" userId="8d34c976a67baf8c" providerId="LiveId" clId="{BEB91EAD-4C88-4316-9920-F5DC14EAEB08}" dt="2018-01-05T07:04:28.332" v="6" actId="14826"/>
          <ac:picMkLst>
            <pc:docMk/>
            <pc:sldMk cId="479257447" sldId="340"/>
            <ac:picMk id="2" creationId="{E63D6046-57BD-4028-A9B0-80ED36292B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Get </a:t>
          </a:r>
          <a:r>
            <a:rPr lang="en-US" sz="3200" b="0" dirty="0" err="1">
              <a:solidFill>
                <a:schemeClr val="bg1"/>
              </a:solidFill>
            </a:rPr>
            <a:t>Quadl</a:t>
          </a:r>
          <a:r>
            <a:rPr lang="en-US" sz="3200" b="0" dirty="0">
              <a:solidFill>
                <a:schemeClr val="bg1"/>
              </a:solidFill>
            </a:rPr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234C0AC0-E94F-4974-949E-9D00601092C9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CBAA2CCD-3A5F-4F82-A2F5-FED03443C012}" type="pres">
      <dgm:prSet presAssocID="{14C1715F-03D3-4B23-8CA7-4DB6F694C6D9}" presName="arrow" presStyleLbl="bgShp" presStyleIdx="0" presStyleCnt="1"/>
      <dgm:spPr/>
    </dgm:pt>
    <dgm:pt modelId="{72591356-2831-40B5-A150-D3160738241F}" type="pres">
      <dgm:prSet presAssocID="{14C1715F-03D3-4B23-8CA7-4DB6F694C6D9}" presName="linearProcess" presStyleCnt="0"/>
      <dgm:spPr/>
    </dgm:pt>
    <dgm:pt modelId="{623A635E-9C06-45CF-BFCF-113A71CBB955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A7F5CC08-5737-422D-9809-505081602F64}" type="pres">
      <dgm:prSet presAssocID="{CDEEB63A-A714-4139-B7B3-F3278F66B108}" presName="sibTrans" presStyleCnt="0"/>
      <dgm:spPr/>
    </dgm:pt>
    <dgm:pt modelId="{4770920A-9C11-47B0-9B5F-C518972EAB9D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B6472CD4-4C70-4802-834A-6699484589E6}" type="pres">
      <dgm:prSet presAssocID="{9275ABA7-44F5-417F-8BA1-CC913E67FCBC}" presName="sibTrans" presStyleCnt="0"/>
      <dgm:spPr/>
    </dgm:pt>
    <dgm:pt modelId="{BE0E3BE2-FCA3-4126-B994-D8F0C4C1117B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05CBDB69-6FAC-44E0-85D4-4F795C656944}" type="pres">
      <dgm:prSet presAssocID="{7EB75202-E591-4E42-9454-39FA89F4BF8B}" presName="sibTrans" presStyleCnt="0"/>
      <dgm:spPr/>
    </dgm:pt>
    <dgm:pt modelId="{9A492FC1-90CC-42F8-B9A3-4341E5EB5C2D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F991AB56-D01E-419F-A600-B2948F0D66E8}" type="presOf" srcId="{BC979BA7-7000-473D-BB8A-33C21A76885A}" destId="{4770920A-9C11-47B0-9B5F-C518972EAB9D}" srcOrd="0" destOrd="0" presId="urn:microsoft.com/office/officeart/2005/8/layout/hProcess9"/>
    <dgm:cxn modelId="{C2C0137B-25C7-404B-889B-737C1DBEE75F}" type="presOf" srcId="{D24FBC2C-22F3-45F4-A91E-EBEEDFF84F71}" destId="{623A635E-9C06-45CF-BFCF-113A71CBB955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A2071A9D-7832-42AB-8FFB-B079B86D707B}" type="presOf" srcId="{D1ADA0B3-0781-43BB-8F9D-B549B0552497}" destId="{BE0E3BE2-FCA3-4126-B994-D8F0C4C1117B}" srcOrd="0" destOrd="0" presId="urn:microsoft.com/office/officeart/2005/8/layout/hProcess9"/>
    <dgm:cxn modelId="{1CCAC8B0-C0B4-41A8-9377-94A8F3A65FBD}" type="presOf" srcId="{CD6E4C38-1185-4F8B-A27D-A743FB6C5F22}" destId="{9A492FC1-90CC-42F8-B9A3-4341E5EB5C2D}" srcOrd="0" destOrd="0" presId="urn:microsoft.com/office/officeart/2005/8/layout/hProcess9"/>
    <dgm:cxn modelId="{AC6C47CD-D2B5-4F5D-971C-5736EA6CAF70}" type="presOf" srcId="{14C1715F-03D3-4B23-8CA7-4DB6F694C6D9}" destId="{234C0AC0-E94F-4974-949E-9D00601092C9}" srcOrd="0" destOrd="0" presId="urn:microsoft.com/office/officeart/2005/8/layout/hProcess9"/>
    <dgm:cxn modelId="{7B123AAF-B3A4-4A5A-886D-4962E735BB15}" type="presParOf" srcId="{234C0AC0-E94F-4974-949E-9D00601092C9}" destId="{CBAA2CCD-3A5F-4F82-A2F5-FED03443C012}" srcOrd="0" destOrd="0" presId="urn:microsoft.com/office/officeart/2005/8/layout/hProcess9"/>
    <dgm:cxn modelId="{30A3E4CE-FCEF-4136-89A7-238F955755FE}" type="presParOf" srcId="{234C0AC0-E94F-4974-949E-9D00601092C9}" destId="{72591356-2831-40B5-A150-D3160738241F}" srcOrd="1" destOrd="0" presId="urn:microsoft.com/office/officeart/2005/8/layout/hProcess9"/>
    <dgm:cxn modelId="{E163CD6E-4CA8-4FBD-8EF3-382B22948D3D}" type="presParOf" srcId="{72591356-2831-40B5-A150-D3160738241F}" destId="{623A635E-9C06-45CF-BFCF-113A71CBB955}" srcOrd="0" destOrd="0" presId="urn:microsoft.com/office/officeart/2005/8/layout/hProcess9"/>
    <dgm:cxn modelId="{EBC530F9-7222-4D7A-A0A6-E88B34CC7504}" type="presParOf" srcId="{72591356-2831-40B5-A150-D3160738241F}" destId="{A7F5CC08-5737-422D-9809-505081602F64}" srcOrd="1" destOrd="0" presId="urn:microsoft.com/office/officeart/2005/8/layout/hProcess9"/>
    <dgm:cxn modelId="{5324D3DD-1441-4B2C-8329-A7AA45099B6B}" type="presParOf" srcId="{72591356-2831-40B5-A150-D3160738241F}" destId="{4770920A-9C11-47B0-9B5F-C518972EAB9D}" srcOrd="2" destOrd="0" presId="urn:microsoft.com/office/officeart/2005/8/layout/hProcess9"/>
    <dgm:cxn modelId="{3455CA32-DBC9-4C42-ABDE-4E3A2E24F6F7}" type="presParOf" srcId="{72591356-2831-40B5-A150-D3160738241F}" destId="{B6472CD4-4C70-4802-834A-6699484589E6}" srcOrd="3" destOrd="0" presId="urn:microsoft.com/office/officeart/2005/8/layout/hProcess9"/>
    <dgm:cxn modelId="{A03B33BA-1F78-46A0-B0FA-1398DF5D5E66}" type="presParOf" srcId="{72591356-2831-40B5-A150-D3160738241F}" destId="{BE0E3BE2-FCA3-4126-B994-D8F0C4C1117B}" srcOrd="4" destOrd="0" presId="urn:microsoft.com/office/officeart/2005/8/layout/hProcess9"/>
    <dgm:cxn modelId="{A1364211-E1AE-4F8A-88A2-C7ABF6B7BEDA}" type="presParOf" srcId="{72591356-2831-40B5-A150-D3160738241F}" destId="{05CBDB69-6FAC-44E0-85D4-4F795C656944}" srcOrd="5" destOrd="0" presId="urn:microsoft.com/office/officeart/2005/8/layout/hProcess9"/>
    <dgm:cxn modelId="{0CBCB906-F946-4D33-B295-D07F45F1E581}" type="presParOf" srcId="{72591356-2831-40B5-A150-D3160738241F}" destId="{9A492FC1-90CC-42F8-B9A3-4341E5EB5C2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A2CCD-3A5F-4F82-A2F5-FED03443C012}">
      <dsp:nvSpPr>
        <dsp:cNvPr id="0" name=""/>
        <dsp:cNvSpPr/>
      </dsp:nvSpPr>
      <dsp:spPr>
        <a:xfrm>
          <a:off x="718358" y="0"/>
          <a:ext cx="8141391" cy="46325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635E-9C06-45CF-BFCF-113A71CBB955}">
      <dsp:nvSpPr>
        <dsp:cNvPr id="0" name=""/>
        <dsp:cNvSpPr/>
      </dsp:nvSpPr>
      <dsp:spPr>
        <a:xfrm>
          <a:off x="3273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Get </a:t>
          </a:r>
          <a:r>
            <a:rPr lang="en-US" sz="3200" b="0" kern="1200" dirty="0" err="1">
              <a:solidFill>
                <a:schemeClr val="bg1"/>
              </a:solidFill>
            </a:rPr>
            <a:t>Quadl</a:t>
          </a:r>
          <a:r>
            <a:rPr lang="en-US" sz="3200" b="0" kern="1200" dirty="0">
              <a:solidFill>
                <a:schemeClr val="bg1"/>
              </a:solidFill>
            </a:rPr>
            <a:t> Data</a:t>
          </a:r>
        </a:p>
      </dsp:txBody>
      <dsp:txXfrm>
        <a:off x="93730" y="1480217"/>
        <a:ext cx="1946099" cy="1672100"/>
      </dsp:txXfrm>
    </dsp:sp>
    <dsp:sp modelId="{4770920A-9C11-47B0-9B5F-C518972EAB9D}">
      <dsp:nvSpPr>
        <dsp:cNvPr id="0" name=""/>
        <dsp:cNvSpPr/>
      </dsp:nvSpPr>
      <dsp:spPr>
        <a:xfrm>
          <a:off x="2484789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Make Database</a:t>
          </a:r>
        </a:p>
      </dsp:txBody>
      <dsp:txXfrm>
        <a:off x="2575246" y="1480217"/>
        <a:ext cx="1946099" cy="1672100"/>
      </dsp:txXfrm>
    </dsp:sp>
    <dsp:sp modelId="{BE0E3BE2-FCA3-4126-B994-D8F0C4C1117B}">
      <dsp:nvSpPr>
        <dsp:cNvPr id="0" name=""/>
        <dsp:cNvSpPr/>
      </dsp:nvSpPr>
      <dsp:spPr>
        <a:xfrm>
          <a:off x="4966305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5056762" y="1480217"/>
        <a:ext cx="1946099" cy="1672100"/>
      </dsp:txXfrm>
    </dsp:sp>
    <dsp:sp modelId="{9A492FC1-90CC-42F8-B9A3-4341E5EB5C2D}">
      <dsp:nvSpPr>
        <dsp:cNvPr id="0" name=""/>
        <dsp:cNvSpPr/>
      </dsp:nvSpPr>
      <dsp:spPr>
        <a:xfrm>
          <a:off x="7447820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7538277" y="1480217"/>
        <a:ext cx="1946099" cy="1672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319572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mydata @rowi to DB</a:t>
          </a:r>
        </a:p>
      </dsp:txBody>
      <dsp:txXfrm>
        <a:off x="4319572" y="365813"/>
        <a:ext cx="1859740" cy="1859740"/>
      </dsp:txXfrm>
    </dsp:sp>
    <dsp:sp modelId="{F5E6A8FD-D4E2-4839-A9A7-4BFFB3D0FC2A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2967902"/>
            <a:gd name="adj4" fmla="val 49011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753638" y="3078090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Advance to next rowi</a:t>
          </a:r>
        </a:p>
      </dsp:txBody>
      <dsp:txXfrm>
        <a:off x="2753638" y="3078090"/>
        <a:ext cx="1859740" cy="1859740"/>
      </dsp:txXfrm>
    </dsp:sp>
    <dsp:sp modelId="{89943737-AD03-4FFD-B394-FF049882081C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0175756"/>
            <a:gd name="adj4" fmla="val 7256865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187705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Read &amp; translate mydata @rowi</a:t>
          </a:r>
        </a:p>
      </dsp:txBody>
      <dsp:txXfrm>
        <a:off x="1187705" y="365813"/>
        <a:ext cx="1859740" cy="1859740"/>
      </dsp:txXfrm>
    </dsp:sp>
    <dsp:sp modelId="{34172A51-1495-48D3-BB7D-4889C34F16B8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6860501"/>
            <a:gd name="adj4" fmla="val 14964266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528831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Write mydata @rowi to DB</a:t>
          </a:r>
        </a:p>
      </dsp:txBody>
      <dsp:txXfrm>
        <a:off x="4528831" y="377407"/>
        <a:ext cx="1918408" cy="1918408"/>
      </dsp:txXfrm>
    </dsp:sp>
    <dsp:sp modelId="{F5E6A8FD-D4E2-4839-A9A7-4BFFB3D0FC2A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2964710"/>
            <a:gd name="adj4" fmla="val 5115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915450" y="3171865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Advance to next rowi</a:t>
          </a:r>
        </a:p>
      </dsp:txBody>
      <dsp:txXfrm>
        <a:off x="2915450" y="3171865"/>
        <a:ext cx="1918408" cy="1918408"/>
      </dsp:txXfrm>
    </dsp:sp>
    <dsp:sp modelId="{89943737-AD03-4FFD-B394-FF049882081C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0172920"/>
            <a:gd name="adj4" fmla="val 725936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302069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Read &amp; translate mydata @rowi</a:t>
          </a:r>
        </a:p>
      </dsp:txBody>
      <dsp:txXfrm>
        <a:off x="1302069" y="377407"/>
        <a:ext cx="1918408" cy="1918408"/>
      </dsp:txXfrm>
    </dsp:sp>
    <dsp:sp modelId="{34172A51-1495-48D3-BB7D-4889C34F16B8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6857519"/>
            <a:gd name="adj4" fmla="val 14966551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2.503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7357 3163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6.199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7280 4606,'0'5,"5"5,5 10,5 6,6 7,2 3,-2-1,-1-2,2 2,0 4,1 0,2-7,-4-4,-2-8,-3-2,0-4,-3-1,0 3,3-2,7-12,5-15,5-32,11-38,11-32,4-17,2 0,-2 5,-5 11,-9 12,-2 7,-1 2,-2 0,0-6,3-12,6-4,4 0,11-6,2 1,0 7,-4 11,-2 10,-13 16,-13 17,-9 15,-8 11,-3 11,-4 5,-3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11.971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9397 4114,'5'4,"1"7,4 0,0 3,3 0,-1 1,2-2,-1 2,1-3,3-2,-2 1,-3 3,1 3,2-1,-1 2,1 1,3-2,-3 0,2-3,-3-7,-3-11,-4-7,1-12,0-10,-2-9,2-9,0-15,8-8,5-5,-1-2,0-5,6-5,3-1,-4-10,7-31,7-42,10-34,1-21,-4-2,-5 21,-10 38,-5 39,-8 34,-6 30,-6 21,-3 16,-3 9,-1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41.756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77 949</inkml:trace>
  <inkml:trace contextRef="#ctx0" brushRef="#br0" timeOffset="2048.901">0 103,'0'4,"0"7,4 0,7 8,4 4,1 4,2 5,1 6,8 5,2 9,1 4,5 5,0-2,-2-8,-1-8,-3-2,-1-5,-1-3,-1 2,-1-6,-4-4,-1 0,0-6,-4-1,1-4,-4 0,2-2,-3 1,-3 3,1-2,-1 2,3-2,-2 0,3-1,-1 1,-3 3,-3 2,-2-2</inkml:trace>
  <inkml:trace contextRef="#ctx0" brushRef="#br0" timeOffset="4481.8274">718 1,'-4'0,"-6"4,-2 6,-2 2,-4 2,-3 8,3 5,-1 1,-2-3,4-2,4 0,0 0,-2-4,1 4,-1-2,2-1,3 1,0-2,-5-2,-2 2,1 2,-2-3,-1-4,2-1,0 3,-2 2,3 3,-1-3,3 1,-1 1,-2 1,2 2,3 2,4 0,-1 0,1 1,2 0,-3-4,1-2,1 0,-2-3,0 0,-2-3,0 0,-2-2,1 2,2 2,4 3,-3-2,2 1,0-3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53.384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102 77,'0'5,"5"5,0 6,5-1,5 7,-1 4,3 1,-3 1,2 0,1-5,-1-1,1-1,-3 0,1 2,-3 1,6 0,5 6,-3 5,0-2,-3-3,0-2,1-6,-2-2,0 0,-2 0,0-2,3-1,-2 2,1-3,-2 1,1-3,-3 1,-2 1,-4 4,2-3,-1 1,-1 1,3-2,-1 0,-1 2,-2-3</inkml:trace>
  <inkml:trace contextRef="#ctx0" brushRef="#br0" timeOffset="2905.9999">718 0,'0'4,"-4"2,-2 4,1 5,-4 4,-5 3,1 2,-2-2,1-2,-1-3,2-1,-2-3,3 1,-2 2,-2-1,1 1,3 2,4 2,-1-2,0 0,-1-2,-1-1,-1 2,-4 3,-3 2,-3-3,-2 0,3 1,0-3,1-4,2 0,1-2,3 1,3 3,0-1,-2 1,0 3,-2-1,-2-1,-3-1,2 0,4 2,0-2,-2-3,2 0,3 3,-1-1,2 1,-2-2,1 2,2 2,4 2,1 3,-2-2,-1-1,2 1,1 2,1-3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7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7.png"/><Relationship Id="rId4" Type="http://schemas.openxmlformats.org/officeDocument/2006/relationships/diagramData" Target="../diagrams/data8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9.xml"/><Relationship Id="rId10" Type="http://schemas.openxmlformats.org/officeDocument/2006/relationships/diagramData" Target="../diagrams/data10.xml"/><Relationship Id="rId4" Type="http://schemas.openxmlformats.org/officeDocument/2006/relationships/image" Target="../media/image1.tiff"/><Relationship Id="rId9" Type="http://schemas.microsoft.com/office/2007/relationships/diagramDrawing" Target="../diagrams/drawing9.xml"/><Relationship Id="rId14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7.png"/><Relationship Id="rId4" Type="http://schemas.openxmlformats.org/officeDocument/2006/relationships/image" Target="../media/image1.tiff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jpg"/><Relationship Id="rId4" Type="http://schemas.openxmlformats.org/officeDocument/2006/relationships/diagramData" Target="../diagrams/data3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.jpg"/><Relationship Id="rId5" Type="http://schemas.openxmlformats.org/officeDocument/2006/relationships/diagramLayout" Target="../diagrams/layout4.xml"/><Relationship Id="rId10" Type="http://schemas.openxmlformats.org/officeDocument/2006/relationships/image" Target="../media/image7.png"/><Relationship Id="rId4" Type="http://schemas.openxmlformats.org/officeDocument/2006/relationships/diagramData" Target="../diagrams/data4.xm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customXml" Target="../ink/ink2.xml"/><Relationship Id="rId1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diagramColors" Target="../diagrams/colors7.xml"/><Relationship Id="rId12" Type="http://schemas.openxmlformats.org/officeDocument/2006/relationships/image" Target="../media/image1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customXml" Target="../ink/ink1.xml"/><Relationship Id="rId5" Type="http://schemas.openxmlformats.org/officeDocument/2006/relationships/diagramLayout" Target="../diagrams/layout7.xml"/><Relationship Id="rId15" Type="http://schemas.openxmlformats.org/officeDocument/2006/relationships/customXml" Target="../ink/ink3.xml"/><Relationship Id="rId10" Type="http://schemas.openxmlformats.org/officeDocument/2006/relationships/image" Target="../media/image7.png"/><Relationship Id="rId19" Type="http://schemas.openxmlformats.org/officeDocument/2006/relationships/customXml" Target="../ink/ink5.xml"/><Relationship Id="rId4" Type="http://schemas.openxmlformats.org/officeDocument/2006/relationships/diagramData" Target="../diagrams/data7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3 Review</a:t>
            </a:r>
          </a:p>
          <a:p>
            <a:pPr algn="ctr"/>
            <a:r>
              <a:rPr lang="en-US" sz="8800">
                <a:solidFill>
                  <a:srgbClr val="27515E"/>
                </a:solidFill>
              </a:rPr>
              <a:t>Serializing Data</a:t>
            </a:r>
            <a:endParaRPr lang="en-US" sz="8800" dirty="0">
              <a:solidFill>
                <a:srgbClr val="27515E"/>
              </a:solidFill>
            </a:endParaRP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Jon Honda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December 7, 2017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8FB41-E012-4C8E-AF19-33BFF7925161}"/>
              </a:ext>
            </a:extLst>
          </p:cNvPr>
          <p:cNvSpPr/>
          <p:nvPr/>
        </p:nvSpPr>
        <p:spPr>
          <a:xfrm>
            <a:off x="0" y="-183749"/>
            <a:ext cx="62160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Solve Incompatibility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B4B1F8-F289-4834-816B-C583AB80E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637321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8262E4-36F4-4A7F-8658-9FB460C808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037"/>
          <a:stretch/>
        </p:blipFill>
        <p:spPr>
          <a:xfrm>
            <a:off x="307602" y="4556448"/>
            <a:ext cx="10859162" cy="51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74D2-0F6B-40EB-9B8C-0D32D0D1ED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214937" y="986119"/>
            <a:ext cx="1762125" cy="2635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0AE562-C416-42B0-A5C3-4D94C4C8ADC2}"/>
              </a:ext>
            </a:extLst>
          </p:cNvPr>
          <p:cNvSpPr/>
          <p:nvPr/>
        </p:nvSpPr>
        <p:spPr>
          <a:xfrm>
            <a:off x="5214937" y="986119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7C0DE8E-B441-4BFC-95B9-89F4DC5987C5}"/>
              </a:ext>
            </a:extLst>
          </p:cNvPr>
          <p:cNvSpPr/>
          <p:nvPr/>
        </p:nvSpPr>
        <p:spPr>
          <a:xfrm rot="5400000">
            <a:off x="3863480" y="2071742"/>
            <a:ext cx="1087695" cy="380221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5D74E-7DB4-401A-8050-09C663517AC7}"/>
              </a:ext>
            </a:extLst>
          </p:cNvPr>
          <p:cNvSpPr/>
          <p:nvPr/>
        </p:nvSpPr>
        <p:spPr>
          <a:xfrm>
            <a:off x="5304135" y="3023225"/>
            <a:ext cx="895927" cy="38792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229875-0BD4-4EA0-A2A0-2ABD0F09AA17}"/>
              </a:ext>
            </a:extLst>
          </p:cNvPr>
          <p:cNvSpPr/>
          <p:nvPr/>
        </p:nvSpPr>
        <p:spPr>
          <a:xfrm>
            <a:off x="3860097" y="3023226"/>
            <a:ext cx="1444038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rowi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844B613-84DE-4E27-A589-A1EFF3FC53E7}"/>
              </a:ext>
            </a:extLst>
          </p:cNvPr>
          <p:cNvSpPr/>
          <p:nvPr/>
        </p:nvSpPr>
        <p:spPr>
          <a:xfrm rot="5400000">
            <a:off x="8062132" y="1826423"/>
            <a:ext cx="1087695" cy="4290292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99F97E-4B4B-4EB2-B11A-3D464269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629" y="2937428"/>
            <a:ext cx="1038225" cy="4857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6195D3-B3CA-448B-A5B5-6654121A6C23}"/>
              </a:ext>
            </a:extLst>
          </p:cNvPr>
          <p:cNvSpPr/>
          <p:nvPr/>
        </p:nvSpPr>
        <p:spPr>
          <a:xfrm>
            <a:off x="6308435" y="2998762"/>
            <a:ext cx="1847274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F4697D-13ED-40A4-A102-C6DDBF1FD058}"/>
              </a:ext>
            </a:extLst>
          </p:cNvPr>
          <p:cNvSpPr txBox="1"/>
          <p:nvPr/>
        </p:nvSpPr>
        <p:spPr>
          <a:xfrm>
            <a:off x="5719116" y="643987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6AAB-798D-4A03-B849-BA281670C9F2}"/>
              </a:ext>
            </a:extLst>
          </p:cNvPr>
          <p:cNvSpPr txBox="1"/>
          <p:nvPr/>
        </p:nvSpPr>
        <p:spPr>
          <a:xfrm>
            <a:off x="9050639" y="2732075"/>
            <a:ext cx="232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same, but computer reads it differently!</a:t>
            </a: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65132"/>
              </p:ext>
            </p:extLst>
          </p:nvPr>
        </p:nvGraphicFramePr>
        <p:xfrm>
          <a:off x="2221345" y="636106"/>
          <a:ext cx="7749309" cy="509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782B920-9941-4B37-93F4-9D7439577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06844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3084944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221345" y="4584696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/>
          <p:nvPr/>
        </p:nvCxnSpPr>
        <p:spPr>
          <a:xfrm>
            <a:off x="8691418" y="728911"/>
            <a:ext cx="0" cy="46374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38254"/>
              </p:ext>
            </p:extLst>
          </p:nvPr>
        </p:nvGraphicFramePr>
        <p:xfrm>
          <a:off x="2221346" y="636106"/>
          <a:ext cx="7367018" cy="4938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2918675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068937" y="4420312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>
            <a:cxnSpLocks/>
          </p:cNvCxnSpPr>
          <p:nvPr/>
        </p:nvCxnSpPr>
        <p:spPr>
          <a:xfrm>
            <a:off x="8968503" y="698735"/>
            <a:ext cx="0" cy="488582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747"/>
          <a:stretch/>
        </p:blipFill>
        <p:spPr>
          <a:xfrm>
            <a:off x="1" y="5584560"/>
            <a:ext cx="8968502" cy="1273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0BE86B-9CF2-4823-8757-90730C91ED7F}"/>
              </a:ext>
            </a:extLst>
          </p:cNvPr>
          <p:cNvSpPr/>
          <p:nvPr/>
        </p:nvSpPr>
        <p:spPr>
          <a:xfrm>
            <a:off x="8968503" y="5581609"/>
            <a:ext cx="3223496" cy="127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736701-268C-4CDF-A892-A04FBA3DDD35}"/>
              </a:ext>
            </a:extLst>
          </p:cNvPr>
          <p:cNvCxnSpPr>
            <a:cxnSpLocks/>
          </p:cNvCxnSpPr>
          <p:nvPr/>
        </p:nvCxnSpPr>
        <p:spPr>
          <a:xfrm flipV="1">
            <a:off x="1" y="5594137"/>
            <a:ext cx="12108872" cy="20599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6FF6178-E105-4E2C-92E0-A06F2DBB3A24}"/>
              </a:ext>
            </a:extLst>
          </p:cNvPr>
          <p:cNvSpPr/>
          <p:nvPr/>
        </p:nvSpPr>
        <p:spPr>
          <a:xfrm>
            <a:off x="5470583" y="5874588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&amp; Translate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B1C512FF-B9DA-4853-8EAE-0E66B7472223}"/>
              </a:ext>
            </a:extLst>
          </p:cNvPr>
          <p:cNvSpPr/>
          <p:nvPr/>
        </p:nvSpPr>
        <p:spPr>
          <a:xfrm>
            <a:off x="8904461" y="6276533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DB</a:t>
            </a:r>
          </a:p>
        </p:txBody>
      </p:sp>
    </p:spTree>
    <p:extLst>
      <p:ext uri="{BB962C8B-B14F-4D97-AF65-F5344CB8AC3E}">
        <p14:creationId xmlns:p14="http://schemas.microsoft.com/office/powerpoint/2010/main" val="3021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23" b="13627"/>
          <a:stretch/>
        </p:blipFill>
        <p:spPr>
          <a:xfrm>
            <a:off x="162879" y="2685178"/>
            <a:ext cx="11866241" cy="245741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FCDD5774-9DCF-4A1E-A6F3-5BAB25C02DFE}"/>
              </a:ext>
            </a:extLst>
          </p:cNvPr>
          <p:cNvSpPr/>
          <p:nvPr/>
        </p:nvSpPr>
        <p:spPr>
          <a:xfrm rot="16200000">
            <a:off x="6024622" y="283723"/>
            <a:ext cx="708060" cy="595557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7DF65-F891-44C6-9C68-2099B1317844}"/>
              </a:ext>
            </a:extLst>
          </p:cNvPr>
          <p:cNvSpPr txBox="1"/>
          <p:nvPr/>
        </p:nvSpPr>
        <p:spPr>
          <a:xfrm>
            <a:off x="5136282" y="3829814"/>
            <a:ext cx="541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Writes data at rowi to DB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CE48455-AF06-49FD-AE2B-CB5732988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38580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51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9B6DC-5D85-48E4-A8DF-6598C28C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350681"/>
            <a:ext cx="11105879" cy="83531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30F0C2-C14E-4E64-BE93-F52ED535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460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4DECA6-99A1-4232-90A6-4DFD4A0C6058}"/>
              </a:ext>
            </a:extLst>
          </p:cNvPr>
          <p:cNvSpPr/>
          <p:nvPr/>
        </p:nvSpPr>
        <p:spPr>
          <a:xfrm>
            <a:off x="-775856" y="-192787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 Data from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6986C-6C00-49A0-B71F-1099DAAAD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424" y="2503165"/>
            <a:ext cx="9681152" cy="2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Sprint Objectives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7C425-362A-447D-8429-C1B405C4F5C9}"/>
              </a:ext>
            </a:extLst>
          </p:cNvPr>
          <p:cNvGrpSpPr/>
          <p:nvPr/>
        </p:nvGrpSpPr>
        <p:grpSpPr>
          <a:xfrm>
            <a:off x="3793666" y="689001"/>
            <a:ext cx="1222871" cy="1223604"/>
            <a:chOff x="2542" y="917703"/>
            <a:chExt cx="1222871" cy="1223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F22B04-9F99-441F-8E4A-201A8F145729}"/>
                </a:ext>
              </a:extLst>
            </p:cNvPr>
            <p:cNvSpPr/>
            <p:nvPr/>
          </p:nvSpPr>
          <p:spPr>
            <a:xfrm>
              <a:off x="2542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DA1365B-112A-4B87-8E04-3AFB62021C61}"/>
                </a:ext>
              </a:extLst>
            </p:cNvPr>
            <p:cNvSpPr txBox="1"/>
            <p:nvPr/>
          </p:nvSpPr>
          <p:spPr>
            <a:xfrm>
              <a:off x="62238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Get </a:t>
              </a:r>
              <a:r>
                <a:rPr lang="en-US" sz="1900" kern="1200" dirty="0" err="1"/>
                <a:t>Quadl</a:t>
              </a:r>
              <a:r>
                <a:rPr lang="en-US" sz="1900" kern="1200" dirty="0"/>
                <a:t>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28B34-7BB1-4113-9208-A97D64DBD71E}"/>
              </a:ext>
            </a:extLst>
          </p:cNvPr>
          <p:cNvGrpSpPr/>
          <p:nvPr/>
        </p:nvGrpSpPr>
        <p:grpSpPr>
          <a:xfrm>
            <a:off x="3793668" y="2161350"/>
            <a:ext cx="1222871" cy="1223604"/>
            <a:chOff x="1286557" y="917703"/>
            <a:chExt cx="1222871" cy="1223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424632-F8D5-498E-AE34-1B729ACD9AEB}"/>
                </a:ext>
              </a:extLst>
            </p:cNvPr>
            <p:cNvSpPr/>
            <p:nvPr/>
          </p:nvSpPr>
          <p:spPr>
            <a:xfrm>
              <a:off x="1286557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652F61C0-1FBC-498C-A4FC-E21C8889DBFA}"/>
                </a:ext>
              </a:extLst>
            </p:cNvPr>
            <p:cNvSpPr txBox="1"/>
            <p:nvPr/>
          </p:nvSpPr>
          <p:spPr>
            <a:xfrm>
              <a:off x="1346253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Make Database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8ACC2-964F-4DD7-9D33-CC9B1A4C6FB8}"/>
              </a:ext>
            </a:extLst>
          </p:cNvPr>
          <p:cNvGrpSpPr/>
          <p:nvPr/>
        </p:nvGrpSpPr>
        <p:grpSpPr>
          <a:xfrm>
            <a:off x="3802228" y="3835290"/>
            <a:ext cx="1222871" cy="1223604"/>
            <a:chOff x="2570571" y="917703"/>
            <a:chExt cx="1222871" cy="122360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DDAB1F0-4194-4513-B08C-A1829409017A}"/>
                </a:ext>
              </a:extLst>
            </p:cNvPr>
            <p:cNvSpPr/>
            <p:nvPr/>
          </p:nvSpPr>
          <p:spPr>
            <a:xfrm>
              <a:off x="2570571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EA1E6AD8-E195-4381-811F-BCEFC750E3A5}"/>
                </a:ext>
              </a:extLst>
            </p:cNvPr>
            <p:cNvSpPr txBox="1"/>
            <p:nvPr/>
          </p:nvSpPr>
          <p:spPr>
            <a:xfrm>
              <a:off x="2630267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Write to 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0A8D8-4470-465B-B6CD-6BF8517DED1A}"/>
              </a:ext>
            </a:extLst>
          </p:cNvPr>
          <p:cNvGrpSpPr/>
          <p:nvPr/>
        </p:nvGrpSpPr>
        <p:grpSpPr>
          <a:xfrm>
            <a:off x="3802228" y="5497501"/>
            <a:ext cx="1222871" cy="1223604"/>
            <a:chOff x="3854586" y="917703"/>
            <a:chExt cx="1222871" cy="12236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DF4CC4-14E0-48AE-8BBE-8159B1EF5490}"/>
                </a:ext>
              </a:extLst>
            </p:cNvPr>
            <p:cNvSpPr/>
            <p:nvPr/>
          </p:nvSpPr>
          <p:spPr>
            <a:xfrm>
              <a:off x="3854586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40EAD9F7-F886-4FC4-AD1C-2A35804CC9B0}"/>
                </a:ext>
              </a:extLst>
            </p:cNvPr>
            <p:cNvSpPr txBox="1"/>
            <p:nvPr/>
          </p:nvSpPr>
          <p:spPr>
            <a:xfrm>
              <a:off x="3914282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Query Database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3D6046-57BD-4028-A9B0-80ED3629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60" y="813933"/>
            <a:ext cx="6998740" cy="578943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CCC7FE0-76F5-4F35-8C8D-462AF04CDC9E}"/>
              </a:ext>
            </a:extLst>
          </p:cNvPr>
          <p:cNvSpPr/>
          <p:nvPr/>
        </p:nvSpPr>
        <p:spPr>
          <a:xfrm>
            <a:off x="3230408" y="1521971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5C9382A-1A9F-49C7-948C-2E266B1A3A39}"/>
              </a:ext>
            </a:extLst>
          </p:cNvPr>
          <p:cNvSpPr/>
          <p:nvPr/>
        </p:nvSpPr>
        <p:spPr>
          <a:xfrm>
            <a:off x="3230408" y="3170537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972C443-5E0D-4DE5-8A1D-053E02E3734D}"/>
              </a:ext>
            </a:extLst>
          </p:cNvPr>
          <p:cNvSpPr/>
          <p:nvPr/>
        </p:nvSpPr>
        <p:spPr>
          <a:xfrm>
            <a:off x="3238970" y="4980265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4446D9-7839-4D7C-9271-D77FE719F5BA}"/>
              </a:ext>
            </a:extLst>
          </p:cNvPr>
          <p:cNvSpPr txBox="1"/>
          <p:nvPr/>
        </p:nvSpPr>
        <p:spPr>
          <a:xfrm>
            <a:off x="11164887" y="859520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4792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423F9-CC41-4527-ABA1-81146051FA66}"/>
              </a:ext>
            </a:extLst>
          </p:cNvPr>
          <p:cNvSpPr/>
          <p:nvPr/>
        </p:nvSpPr>
        <p:spPr>
          <a:xfrm>
            <a:off x="0" y="-194419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D675-9A61-423F-83EB-281EFCDB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7" y="622787"/>
            <a:ext cx="11911993" cy="513583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05983F-0BA1-42F0-9433-4C17C6DD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495" y="795106"/>
            <a:ext cx="3910845" cy="11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Sprint Objectives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F71E934-5B77-4E58-A413-079D437E1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218009"/>
              </p:ext>
            </p:extLst>
          </p:nvPr>
        </p:nvGraphicFramePr>
        <p:xfrm>
          <a:off x="1385456" y="847321"/>
          <a:ext cx="9578108" cy="4632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5181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156" y="2061656"/>
            <a:ext cx="9329663" cy="2106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84DDA82-8DE3-43E0-A143-1236BE144CC7}"/>
              </a:ext>
            </a:extLst>
          </p:cNvPr>
          <p:cNvSpPr/>
          <p:nvPr/>
        </p:nvSpPr>
        <p:spPr>
          <a:xfrm>
            <a:off x="406401" y="234603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quandl library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B99004-F131-415C-82F8-FD98A9BCA512}"/>
              </a:ext>
            </a:extLst>
          </p:cNvPr>
          <p:cNvSpPr/>
          <p:nvPr/>
        </p:nvSpPr>
        <p:spPr>
          <a:xfrm>
            <a:off x="406401" y="359974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variable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461DC6A-302B-4CF0-ACD9-E48538C89753}"/>
              </a:ext>
            </a:extLst>
          </p:cNvPr>
          <p:cNvSpPr/>
          <p:nvPr/>
        </p:nvSpPr>
        <p:spPr>
          <a:xfrm rot="16200000">
            <a:off x="6330714" y="2211293"/>
            <a:ext cx="412649" cy="41055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D39-E46F-4663-994B-FF0E26E8A358}"/>
              </a:ext>
            </a:extLst>
          </p:cNvPr>
          <p:cNvSpPr txBox="1"/>
          <p:nvPr/>
        </p:nvSpPr>
        <p:spPr>
          <a:xfrm>
            <a:off x="5351468" y="4699516"/>
            <a:ext cx="26462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Quandl API to </a:t>
            </a:r>
          </a:p>
          <a:p>
            <a:r>
              <a:rPr lang="en-US" dirty="0">
                <a:solidFill>
                  <a:schemeClr val="bg1"/>
                </a:solidFill>
              </a:rPr>
              <a:t>get cobalt price data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8FB9F-3C63-4CDC-A434-2C25F64313E0}"/>
              </a:ext>
            </a:extLst>
          </p:cNvPr>
          <p:cNvSpPr/>
          <p:nvPr/>
        </p:nvSpPr>
        <p:spPr>
          <a:xfrm>
            <a:off x="2763325" y="3281909"/>
            <a:ext cx="9189325" cy="4126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FBC80-891A-48AA-8CA5-1F217771D075}"/>
              </a:ext>
            </a:extLst>
          </p:cNvPr>
          <p:cNvSpPr/>
          <p:nvPr/>
        </p:nvSpPr>
        <p:spPr>
          <a:xfrm>
            <a:off x="-1" y="-194419"/>
            <a:ext cx="50430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Get Quandl Data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12716-F33C-4723-BD1C-7C24055B8EA6}"/>
              </a:ext>
            </a:extLst>
          </p:cNvPr>
          <p:cNvGrpSpPr/>
          <p:nvPr/>
        </p:nvGrpSpPr>
        <p:grpSpPr>
          <a:xfrm>
            <a:off x="4628435" y="3124935"/>
            <a:ext cx="5421745" cy="1351839"/>
            <a:chOff x="4531512" y="2595251"/>
            <a:chExt cx="5421745" cy="1351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F84930-7881-4A8A-BC38-4A629780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692" y="2595251"/>
              <a:ext cx="690235" cy="8337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F58CE2-A27F-457F-B9DF-2D07B68BE0B9}"/>
                </a:ext>
              </a:extLst>
            </p:cNvPr>
            <p:cNvSpPr txBox="1"/>
            <p:nvPr/>
          </p:nvSpPr>
          <p:spPr>
            <a:xfrm>
              <a:off x="4531512" y="2808317"/>
              <a:ext cx="542174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Pandas Data Type</a:t>
              </a:r>
            </a:p>
            <a:p>
              <a:r>
                <a:rPr lang="en-US" sz="2800" dirty="0"/>
                <a:t>data as “tables” of rows &amp; columns</a:t>
              </a:r>
              <a:endParaRPr lang="en-US" sz="12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0879"/>
          <a:stretch/>
        </p:blipFill>
        <p:spPr>
          <a:xfrm>
            <a:off x="2721120" y="2820109"/>
            <a:ext cx="1762125" cy="26354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38624-88B2-46EB-8B75-62E548B0FC83}"/>
              </a:ext>
            </a:extLst>
          </p:cNvPr>
          <p:cNvSpPr/>
          <p:nvPr/>
        </p:nvSpPr>
        <p:spPr>
          <a:xfrm>
            <a:off x="2721119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BCB3E-FEEC-4ADB-920D-EE6753AAEE3D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</p:spTree>
    <p:extLst>
      <p:ext uri="{BB962C8B-B14F-4D97-AF65-F5344CB8AC3E}">
        <p14:creationId xmlns:p14="http://schemas.microsoft.com/office/powerpoint/2010/main" val="23419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2584588" y="2754326"/>
            <a:ext cx="1762125" cy="2635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99AF1-B747-4019-8094-11FAB68C3F7C}"/>
              </a:ext>
            </a:extLst>
          </p:cNvPr>
          <p:cNvSpPr/>
          <p:nvPr/>
        </p:nvSpPr>
        <p:spPr>
          <a:xfrm>
            <a:off x="3650377" y="3359571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51C8A-C387-404D-AD4E-0C2CE62DD46D}"/>
              </a:ext>
            </a:extLst>
          </p:cNvPr>
          <p:cNvSpPr/>
          <p:nvPr/>
        </p:nvSpPr>
        <p:spPr>
          <a:xfrm>
            <a:off x="2597460" y="3643589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045F8AE-EFCF-4943-8B76-2469C042E5A4}"/>
              </a:ext>
            </a:extLst>
          </p:cNvPr>
          <p:cNvSpPr/>
          <p:nvPr/>
        </p:nvSpPr>
        <p:spPr>
          <a:xfrm flipH="1">
            <a:off x="4354363" y="3175834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EB09BF-8223-4529-ABF4-5A6E7ACCEDB1}"/>
              </a:ext>
            </a:extLst>
          </p:cNvPr>
          <p:cNvSpPr/>
          <p:nvPr/>
        </p:nvSpPr>
        <p:spPr>
          <a:xfrm>
            <a:off x="1148300" y="3516559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BAD73-71DB-47AD-829D-36A661C4C0C8}"/>
              </a:ext>
            </a:extLst>
          </p:cNvPr>
          <p:cNvSpPr/>
          <p:nvPr/>
        </p:nvSpPr>
        <p:spPr>
          <a:xfrm>
            <a:off x="2584588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2CC1F-5D6F-4B1E-B111-542DBE4C6FD6}"/>
              </a:ext>
            </a:extLst>
          </p:cNvPr>
          <p:cNvSpPr txBox="1"/>
          <p:nvPr/>
        </p:nvSpPr>
        <p:spPr>
          <a:xfrm>
            <a:off x="3557221" y="21063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BB8EDE-E9D5-4855-84A0-46AF23E4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6713" y="1992098"/>
            <a:ext cx="544946" cy="65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02293-B7AA-486D-9D77-E7689AB9D2CC}"/>
              </a:ext>
            </a:extLst>
          </p:cNvPr>
          <p:cNvSpPr txBox="1"/>
          <p:nvPr/>
        </p:nvSpPr>
        <p:spPr>
          <a:xfrm>
            <a:off x="6741002" y="4547993"/>
            <a:ext cx="534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*Different Data Types = Different Abilities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1F4AD-CA68-4735-B075-231C9DC1E226}"/>
              </a:ext>
            </a:extLst>
          </p:cNvPr>
          <p:cNvSpPr/>
          <p:nvPr/>
        </p:nvSpPr>
        <p:spPr>
          <a:xfrm>
            <a:off x="0" y="-194419"/>
            <a:ext cx="3506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9686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10585-D20C-4E48-9865-196286938E25}"/>
              </a:ext>
            </a:extLst>
          </p:cNvPr>
          <p:cNvSpPr/>
          <p:nvPr/>
        </p:nvSpPr>
        <p:spPr>
          <a:xfrm>
            <a:off x="-1" y="1839876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244470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7A431C-61ED-4877-AFAB-09FB80AFD7A2}"/>
              </a:ext>
            </a:extLst>
          </p:cNvPr>
          <p:cNvSpPr/>
          <p:nvPr/>
        </p:nvSpPr>
        <p:spPr>
          <a:xfrm rot="19180295" flipH="1">
            <a:off x="4079753" y="1365147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D087F0-8216-42E2-9831-6B46A0943438}"/>
              </a:ext>
            </a:extLst>
          </p:cNvPr>
          <p:cNvSpPr/>
          <p:nvPr/>
        </p:nvSpPr>
        <p:spPr>
          <a:xfrm rot="19180295" flipH="1">
            <a:off x="5427766" y="1365145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738CDF9-7D8D-4C22-9373-46F9133583F5}"/>
              </a:ext>
            </a:extLst>
          </p:cNvPr>
          <p:cNvSpPr/>
          <p:nvPr/>
        </p:nvSpPr>
        <p:spPr>
          <a:xfrm rot="16200000">
            <a:off x="6726094" y="-724967"/>
            <a:ext cx="651493" cy="888884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6BBFB-8071-4A75-A74F-D9DD82710F3E}"/>
              </a:ext>
            </a:extLst>
          </p:cNvPr>
          <p:cNvSpPr txBox="1"/>
          <p:nvPr/>
        </p:nvSpPr>
        <p:spPr>
          <a:xfrm>
            <a:off x="6017490" y="4159149"/>
            <a:ext cx="442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Makes the database table.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</p:spTree>
    <p:extLst>
      <p:ext uri="{BB962C8B-B14F-4D97-AF65-F5344CB8AC3E}">
        <p14:creationId xmlns:p14="http://schemas.microsoft.com/office/powerpoint/2010/main" val="16602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1308854-AFD0-4823-883C-4EE6841068F1}"/>
              </a:ext>
            </a:extLst>
          </p:cNvPr>
          <p:cNvSpPr/>
          <p:nvPr/>
        </p:nvSpPr>
        <p:spPr>
          <a:xfrm rot="19180295">
            <a:off x="7407562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AFBF9-2E7F-40F7-B583-714548ABFCB8}"/>
              </a:ext>
            </a:extLst>
          </p:cNvPr>
          <p:cNvSpPr/>
          <p:nvPr/>
        </p:nvSpPr>
        <p:spPr>
          <a:xfrm rot="19180295">
            <a:off x="8212828" y="3630015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Type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260D555-571E-4559-8E31-FDDC450DE452}"/>
              </a:ext>
            </a:extLst>
          </p:cNvPr>
          <p:cNvSpPr/>
          <p:nvPr/>
        </p:nvSpPr>
        <p:spPr>
          <a:xfrm rot="5400000">
            <a:off x="9150007" y="2267366"/>
            <a:ext cx="304799" cy="13642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D8CE-320B-450D-A5B4-F2E8896B5453}"/>
              </a:ext>
            </a:extLst>
          </p:cNvPr>
          <p:cNvSpPr txBox="1"/>
          <p:nvPr/>
        </p:nvSpPr>
        <p:spPr>
          <a:xfrm>
            <a:off x="8591626" y="242773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Defines Field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BEB4F9-AA0A-4157-BB29-6825023741AF}"/>
              </a:ext>
            </a:extLst>
          </p:cNvPr>
          <p:cNvSpPr/>
          <p:nvPr/>
        </p:nvSpPr>
        <p:spPr>
          <a:xfrm rot="19180295">
            <a:off x="3140366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-1" y="-194419"/>
            <a:ext cx="5448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Make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054243"/>
            <a:ext cx="9840131" cy="137349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2191957-6D44-4337-B34D-82FA33D80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81602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F4ACB9D-7CD6-45A4-BDA4-589657CFDF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1771"/>
            <a:ext cx="12080551" cy="29840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3ADA0-276F-4A5F-A6CE-A24A8D8233D7}"/>
              </a:ext>
            </a:extLst>
          </p:cNvPr>
          <p:cNvCxnSpPr/>
          <p:nvPr/>
        </p:nvCxnSpPr>
        <p:spPr>
          <a:xfrm>
            <a:off x="8691418" y="3343290"/>
            <a:ext cx="11914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F33FA-3853-4AAB-8044-D4128DC00C86}"/>
              </a:ext>
            </a:extLst>
          </p:cNvPr>
          <p:cNvCxnSpPr>
            <a:cxnSpLocks/>
          </p:cNvCxnSpPr>
          <p:nvPr/>
        </p:nvCxnSpPr>
        <p:spPr>
          <a:xfrm>
            <a:off x="10215418" y="3340981"/>
            <a:ext cx="111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A72ED2E-F04C-40F9-A054-875BE37CDE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058958" y="3810764"/>
            <a:ext cx="1762125" cy="26354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29DC-58A9-4E75-A7D6-353D8EC1F607}"/>
              </a:ext>
            </a:extLst>
          </p:cNvPr>
          <p:cNvSpPr/>
          <p:nvPr/>
        </p:nvSpPr>
        <p:spPr>
          <a:xfrm>
            <a:off x="6124747" y="4416009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41F71F-5EB4-4A79-8FE4-72CC72951B5D}"/>
              </a:ext>
            </a:extLst>
          </p:cNvPr>
          <p:cNvSpPr/>
          <p:nvPr/>
        </p:nvSpPr>
        <p:spPr>
          <a:xfrm>
            <a:off x="5071830" y="4700027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1F618F-4E65-45E6-BB64-9AD5F8273C74}"/>
              </a:ext>
            </a:extLst>
          </p:cNvPr>
          <p:cNvSpPr/>
          <p:nvPr/>
        </p:nvSpPr>
        <p:spPr>
          <a:xfrm flipH="1">
            <a:off x="6828733" y="4232272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FC47C7-8085-497C-A223-1868E7605100}"/>
              </a:ext>
            </a:extLst>
          </p:cNvPr>
          <p:cNvSpPr/>
          <p:nvPr/>
        </p:nvSpPr>
        <p:spPr>
          <a:xfrm>
            <a:off x="3622670" y="4572997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8330EC-33D7-4FAA-8E25-EBFFFF1BF13E}"/>
              </a:ext>
            </a:extLst>
          </p:cNvPr>
          <p:cNvSpPr/>
          <p:nvPr/>
        </p:nvSpPr>
        <p:spPr>
          <a:xfrm>
            <a:off x="5058958" y="3810764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EFB62-5F9F-4477-88E2-E8A9579D4586}"/>
              </a:ext>
            </a:extLst>
          </p:cNvPr>
          <p:cNvSpPr/>
          <p:nvPr/>
        </p:nvSpPr>
        <p:spPr>
          <a:xfrm>
            <a:off x="0" y="590542"/>
            <a:ext cx="12080551" cy="23125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389D6-A975-4639-8F6D-C48BA4D55DD4}"/>
              </a:ext>
            </a:extLst>
          </p:cNvPr>
          <p:cNvSpPr/>
          <p:nvPr/>
        </p:nvSpPr>
        <p:spPr>
          <a:xfrm>
            <a:off x="1" y="3204012"/>
            <a:ext cx="1828800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14:cNvPr>
              <p14:cNvContentPartPr/>
              <p14:nvPr/>
            </p14:nvContentPartPr>
            <p14:xfrm>
              <a:off x="8460480" y="4442444"/>
              <a:ext cx="288" cy="28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8960" y="4431212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14:cNvPr>
              <p14:cNvContentPartPr/>
              <p14:nvPr/>
            </p14:nvContentPartPr>
            <p14:xfrm>
              <a:off x="8349600" y="3687884"/>
              <a:ext cx="562752" cy="8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35217" y="3673484"/>
                <a:ext cx="591159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14:cNvPr>
              <p14:cNvContentPartPr/>
              <p14:nvPr/>
            </p14:nvContentPartPr>
            <p14:xfrm>
              <a:off x="11397504" y="2421836"/>
              <a:ext cx="298080" cy="9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83104" y="2407436"/>
                <a:ext cx="32652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14:cNvPr>
              <p14:cNvContentPartPr/>
              <p14:nvPr/>
            </p14:nvContentPartPr>
            <p14:xfrm>
              <a:off x="3232704" y="4571756"/>
              <a:ext cx="258984" cy="39679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8296" y="4557713"/>
                <a:ext cx="287440" cy="425237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D8BE57-03AE-4A30-B3E5-1EDF138019A3}"/>
              </a:ext>
            </a:extLst>
          </p:cNvPr>
          <p:cNvCxnSpPr>
            <a:cxnSpLocks/>
          </p:cNvCxnSpPr>
          <p:nvPr/>
        </p:nvCxnSpPr>
        <p:spPr>
          <a:xfrm flipH="1">
            <a:off x="4194314" y="3204012"/>
            <a:ext cx="5272959" cy="1496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56D51-0874-4C69-B396-D51986AB818C}"/>
              </a:ext>
            </a:extLst>
          </p:cNvPr>
          <p:cNvSpPr/>
          <p:nvPr/>
        </p:nvSpPr>
        <p:spPr>
          <a:xfrm>
            <a:off x="-1" y="-194419"/>
            <a:ext cx="77493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Incompatible Data Types!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52E67-211A-4519-9ADE-42DA0AFA9463}"/>
              </a:ext>
            </a:extLst>
          </p:cNvPr>
          <p:cNvSpPr/>
          <p:nvPr/>
        </p:nvSpPr>
        <p:spPr>
          <a:xfrm>
            <a:off x="-2" y="2845511"/>
            <a:ext cx="8580583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14:cNvPr>
              <p14:cNvContentPartPr/>
              <p14:nvPr/>
            </p14:nvContentPartPr>
            <p14:xfrm>
              <a:off x="8460768" y="2650796"/>
              <a:ext cx="258840" cy="341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46368" y="2636411"/>
                <a:ext cx="287280" cy="369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347</Words>
  <Application>Microsoft Office PowerPoint</Application>
  <PresentationFormat>Widescreen</PresentationFormat>
  <Paragraphs>126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54</cp:revision>
  <dcterms:created xsi:type="dcterms:W3CDTF">2017-10-26T06:05:04Z</dcterms:created>
  <dcterms:modified xsi:type="dcterms:W3CDTF">2018-01-05T07:06:53Z</dcterms:modified>
</cp:coreProperties>
</file>